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2" r:id="rId1"/>
  </p:sldMasterIdLst>
  <p:notesMasterIdLst>
    <p:notesMasterId r:id="rId12"/>
  </p:notesMasterIdLst>
  <p:handoutMasterIdLst>
    <p:handoutMasterId r:id="rId13"/>
  </p:handoutMasterIdLst>
  <p:sldIdLst>
    <p:sldId id="256" r:id="rId2"/>
    <p:sldId id="259" r:id="rId3"/>
    <p:sldId id="258" r:id="rId4"/>
    <p:sldId id="262" r:id="rId5"/>
    <p:sldId id="263" r:id="rId6"/>
    <p:sldId id="265" r:id="rId7"/>
    <p:sldId id="267" r:id="rId8"/>
    <p:sldId id="268" r:id="rId9"/>
    <p:sldId id="264" r:id="rId10"/>
    <p:sldId id="260" r:id="rId11"/>
  </p:sldIdLst>
  <p:sldSz cx="12192000" cy="6858000"/>
  <p:notesSz cx="6858000" cy="9144000"/>
  <p:defaultTextStyle>
    <a:defPPr rtl="0">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15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56" autoAdjust="0"/>
    <p:restoredTop sz="94677" autoAdjust="0"/>
  </p:normalViewPr>
  <p:slideViewPr>
    <p:cSldViewPr snapToGrid="0">
      <p:cViewPr varScale="1">
        <p:scale>
          <a:sx n="93" d="100"/>
          <a:sy n="93" d="100"/>
        </p:scale>
        <p:origin x="102" y="33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3" d="100"/>
          <a:sy n="93" d="100"/>
        </p:scale>
        <p:origin x="295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7.sv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svg"/><Relationship Id="rId1" Type="http://schemas.openxmlformats.org/officeDocument/2006/relationships/image" Target="../media/image10.png"/><Relationship Id="rId6" Type="http://schemas.openxmlformats.org/officeDocument/2006/relationships/image" Target="../media/image15.svg"/><Relationship Id="rId5" Type="http://schemas.openxmlformats.org/officeDocument/2006/relationships/image" Target="../media/image14.png"/><Relationship Id="rId10" Type="http://schemas.openxmlformats.org/officeDocument/2006/relationships/image" Target="../media/image19.svg"/><Relationship Id="rId4" Type="http://schemas.openxmlformats.org/officeDocument/2006/relationships/image" Target="../media/image13.svg"/><Relationship Id="rId9" Type="http://schemas.openxmlformats.org/officeDocument/2006/relationships/image" Target="../media/image18.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E5AA53B-3EEE-4DE4-BB81-9044890C2946}" type="doc">
      <dgm:prSet loTypeId="urn:microsoft.com/office/officeart/2008/layout/VerticalCurvedList" loCatId="list" qsTypeId="urn:microsoft.com/office/officeart/2005/8/quickstyle/simple4" qsCatId="simple" csTypeId="urn:microsoft.com/office/officeart/2005/8/colors/accent2_2" csCatId="accent2" phldr="1"/>
      <dgm:spPr/>
      <dgm:t>
        <a:bodyPr rtlCol="0"/>
        <a:lstStyle/>
        <a:p>
          <a:pPr rtl="0"/>
          <a:endParaRPr lang="en-US"/>
        </a:p>
      </dgm:t>
    </dgm:pt>
    <dgm:pt modelId="{6750AC01-D39D-4F3A-9DC8-2A211EE986A2}">
      <dgm:prSet phldrT="[Text]"/>
      <dgm:spPr/>
      <dgm:t>
        <a:bodyPr rtlCol="0"/>
        <a:lstStyle/>
        <a:p>
          <a:pPr rtl="0">
            <a:lnSpc>
              <a:spcPct val="100000"/>
            </a:lnSpc>
          </a:pPr>
          <a:r>
            <a:rPr lang="it-IT" noProof="0" dirty="0"/>
            <a:t> Art. 30 Codice Contratti	</a:t>
          </a:r>
        </a:p>
      </dgm:t>
    </dgm:pt>
    <dgm:pt modelId="{720680DC-AAA4-4434-A582-60EBCC5BA355}" type="parTrans" cxnId="{0B5DAE5F-BCDC-4BF7-A6E7-CF856886A64D}">
      <dgm:prSet/>
      <dgm:spPr/>
      <dgm:t>
        <a:bodyPr rtlCol="0"/>
        <a:lstStyle/>
        <a:p>
          <a:pPr rtl="0"/>
          <a:endParaRPr lang="it-IT" noProof="0" dirty="0"/>
        </a:p>
      </dgm:t>
    </dgm:pt>
    <dgm:pt modelId="{CA077D98-8478-47EA-B6A9-99ACE60C64D4}" type="sibTrans" cxnId="{0B5DAE5F-BCDC-4BF7-A6E7-CF856886A64D}">
      <dgm:prSet/>
      <dgm:spPr/>
      <dgm:t>
        <a:bodyPr rtlCol="0"/>
        <a:lstStyle/>
        <a:p>
          <a:pPr rtl="0"/>
          <a:endParaRPr lang="it-IT" noProof="0" dirty="0"/>
        </a:p>
      </dgm:t>
    </dgm:pt>
    <dgm:pt modelId="{0BEF68B8-1228-47BB-83B5-7B9CD1E3F84E}">
      <dgm:prSet phldrT="[Text]"/>
      <dgm:spPr/>
      <dgm:t>
        <a:bodyPr rtlCol="0"/>
        <a:lstStyle/>
        <a:p>
          <a:pPr rtl="0">
            <a:lnSpc>
              <a:spcPct val="100000"/>
            </a:lnSpc>
          </a:pPr>
          <a:r>
            <a:rPr lang="it-IT" noProof="0" dirty="0"/>
            <a:t>La Strategia italiana per l’I.A.</a:t>
          </a:r>
        </a:p>
      </dgm:t>
    </dgm:pt>
    <dgm:pt modelId="{ED3A4BC2-B75A-4952-A38B-A42B5995DF05}" type="parTrans" cxnId="{EDEF4F82-1237-4639-A0F7-385C1897CE66}">
      <dgm:prSet/>
      <dgm:spPr/>
      <dgm:t>
        <a:bodyPr rtlCol="0"/>
        <a:lstStyle/>
        <a:p>
          <a:pPr rtl="0"/>
          <a:endParaRPr lang="it-IT" noProof="0" dirty="0"/>
        </a:p>
      </dgm:t>
    </dgm:pt>
    <dgm:pt modelId="{FD949706-EDCC-4ADC-8EDF-8EDA49C92325}" type="sibTrans" cxnId="{EDEF4F82-1237-4639-A0F7-385C1897CE66}">
      <dgm:prSet/>
      <dgm:spPr/>
      <dgm:t>
        <a:bodyPr rtlCol="0"/>
        <a:lstStyle/>
        <a:p>
          <a:pPr rtl="0"/>
          <a:endParaRPr lang="it-IT" noProof="0" dirty="0"/>
        </a:p>
      </dgm:t>
    </dgm:pt>
    <dgm:pt modelId="{5605D28D-2CE6-4513-8566-952984E21E14}">
      <dgm:prSet phldrT="[Text]"/>
      <dgm:spPr/>
      <dgm:t>
        <a:bodyPr rtlCol="0"/>
        <a:lstStyle/>
        <a:p>
          <a:pPr rtl="0">
            <a:lnSpc>
              <a:spcPct val="100000"/>
            </a:lnSpc>
          </a:pPr>
          <a:r>
            <a:rPr lang="it-IT" noProof="0" dirty="0"/>
            <a:t>Linee Guida </a:t>
          </a:r>
          <a:r>
            <a:rPr lang="it-IT" noProof="0" dirty="0" err="1"/>
            <a:t>Agid</a:t>
          </a:r>
          <a:r>
            <a:rPr lang="it-IT" noProof="0" dirty="0"/>
            <a:t> su I.A. per PA</a:t>
          </a:r>
        </a:p>
      </dgm:t>
    </dgm:pt>
    <dgm:pt modelId="{EB15AB98-362B-4E70-A3DA-995FC3E8BA79}" type="parTrans" cxnId="{FAF3F884-F0CF-440F-8CB1-B7648AB1B138}">
      <dgm:prSet/>
      <dgm:spPr/>
      <dgm:t>
        <a:bodyPr rtlCol="0"/>
        <a:lstStyle/>
        <a:p>
          <a:pPr rtl="0"/>
          <a:endParaRPr lang="it-IT" noProof="0" dirty="0"/>
        </a:p>
      </dgm:t>
    </dgm:pt>
    <dgm:pt modelId="{823D1971-2C4D-4EC5-A874-2F463DE37109}" type="sibTrans" cxnId="{FAF3F884-F0CF-440F-8CB1-B7648AB1B138}">
      <dgm:prSet/>
      <dgm:spPr/>
      <dgm:t>
        <a:bodyPr rtlCol="0"/>
        <a:lstStyle/>
        <a:p>
          <a:pPr rtl="0"/>
          <a:endParaRPr lang="it-IT" noProof="0" dirty="0"/>
        </a:p>
      </dgm:t>
    </dgm:pt>
    <dgm:pt modelId="{57806726-6E60-4ACC-9C1C-7DF9CC365A10}" type="pres">
      <dgm:prSet presAssocID="{7E5AA53B-3EEE-4DE4-BB81-9044890C2946}" presName="Name0" presStyleCnt="0">
        <dgm:presLayoutVars>
          <dgm:chMax val="7"/>
          <dgm:chPref val="7"/>
          <dgm:dir/>
        </dgm:presLayoutVars>
      </dgm:prSet>
      <dgm:spPr/>
    </dgm:pt>
    <dgm:pt modelId="{90561C55-3C6E-4D53-85E1-2C50BCDDA392}" type="pres">
      <dgm:prSet presAssocID="{7E5AA53B-3EEE-4DE4-BB81-9044890C2946}" presName="Name1" presStyleCnt="0"/>
      <dgm:spPr/>
    </dgm:pt>
    <dgm:pt modelId="{B6CD42EC-5AD4-4004-AE5B-47EDA668DAA8}" type="pres">
      <dgm:prSet presAssocID="{7E5AA53B-3EEE-4DE4-BB81-9044890C2946}" presName="cycle" presStyleCnt="0"/>
      <dgm:spPr/>
    </dgm:pt>
    <dgm:pt modelId="{963B8EE3-40CC-4A0A-B420-D0BF920973CE}" type="pres">
      <dgm:prSet presAssocID="{7E5AA53B-3EEE-4DE4-BB81-9044890C2946}" presName="srcNode" presStyleLbl="node1" presStyleIdx="0" presStyleCnt="3"/>
      <dgm:spPr/>
    </dgm:pt>
    <dgm:pt modelId="{D79B43FC-100B-4A0D-A4D5-0D2D04B99064}" type="pres">
      <dgm:prSet presAssocID="{7E5AA53B-3EEE-4DE4-BB81-9044890C2946}" presName="conn" presStyleLbl="parChTrans1D2" presStyleIdx="0" presStyleCnt="1"/>
      <dgm:spPr/>
    </dgm:pt>
    <dgm:pt modelId="{3CAD8DA1-8D53-445C-ACE8-D8449E4F0F55}" type="pres">
      <dgm:prSet presAssocID="{7E5AA53B-3EEE-4DE4-BB81-9044890C2946}" presName="extraNode" presStyleLbl="node1" presStyleIdx="0" presStyleCnt="3"/>
      <dgm:spPr/>
    </dgm:pt>
    <dgm:pt modelId="{429CABD1-4116-474B-81BF-735E2CA9DD00}" type="pres">
      <dgm:prSet presAssocID="{7E5AA53B-3EEE-4DE4-BB81-9044890C2946}" presName="dstNode" presStyleLbl="node1" presStyleIdx="0" presStyleCnt="3"/>
      <dgm:spPr/>
    </dgm:pt>
    <dgm:pt modelId="{58319267-C71E-43C9-94E1-827D0616C7A7}" type="pres">
      <dgm:prSet presAssocID="{6750AC01-D39D-4F3A-9DC8-2A211EE986A2}" presName="text_1" presStyleLbl="node1" presStyleIdx="0" presStyleCnt="3">
        <dgm:presLayoutVars>
          <dgm:bulletEnabled val="1"/>
        </dgm:presLayoutVars>
      </dgm:prSet>
      <dgm:spPr/>
    </dgm:pt>
    <dgm:pt modelId="{79F9B8A9-2412-4B74-84A9-69422DB81CDC}" type="pres">
      <dgm:prSet presAssocID="{6750AC01-D39D-4F3A-9DC8-2A211EE986A2}" presName="accent_1" presStyleCnt="0"/>
      <dgm:spPr/>
    </dgm:pt>
    <dgm:pt modelId="{07CB3071-D555-47DA-A36A-69EB91531FD8}" type="pres">
      <dgm:prSet presAssocID="{6750AC01-D39D-4F3A-9DC8-2A211EE986A2}" presName="accentRepeatNode" presStyleLbl="solidFgAcc1" presStyleIdx="0" presStyleCnt="3"/>
      <dgm:spPr/>
    </dgm:pt>
    <dgm:pt modelId="{95DE6538-27BD-44AF-A1A8-CA8F6B10FDD2}" type="pres">
      <dgm:prSet presAssocID="{0BEF68B8-1228-47BB-83B5-7B9CD1E3F84E}" presName="text_2" presStyleLbl="node1" presStyleIdx="1" presStyleCnt="3">
        <dgm:presLayoutVars>
          <dgm:bulletEnabled val="1"/>
        </dgm:presLayoutVars>
      </dgm:prSet>
      <dgm:spPr/>
    </dgm:pt>
    <dgm:pt modelId="{312BDEE8-85BD-4F02-B35B-2CC8E701C98B}" type="pres">
      <dgm:prSet presAssocID="{0BEF68B8-1228-47BB-83B5-7B9CD1E3F84E}" presName="accent_2" presStyleCnt="0"/>
      <dgm:spPr/>
    </dgm:pt>
    <dgm:pt modelId="{3F8116AC-FAC3-4E95-9865-93CCFEB191B9}" type="pres">
      <dgm:prSet presAssocID="{0BEF68B8-1228-47BB-83B5-7B9CD1E3F84E}" presName="accentRepeatNode" presStyleLbl="solidFgAcc1" presStyleIdx="1" presStyleCnt="3"/>
      <dgm:spPr/>
    </dgm:pt>
    <dgm:pt modelId="{E131CE4A-9776-44F4-BC03-867682E21374}" type="pres">
      <dgm:prSet presAssocID="{5605D28D-2CE6-4513-8566-952984E21E14}" presName="text_3" presStyleLbl="node1" presStyleIdx="2" presStyleCnt="3">
        <dgm:presLayoutVars>
          <dgm:bulletEnabled val="1"/>
        </dgm:presLayoutVars>
      </dgm:prSet>
      <dgm:spPr/>
    </dgm:pt>
    <dgm:pt modelId="{AC9A216A-8375-48F9-A4E6-8E0B64C0209B}" type="pres">
      <dgm:prSet presAssocID="{5605D28D-2CE6-4513-8566-952984E21E14}" presName="accent_3" presStyleCnt="0"/>
      <dgm:spPr/>
    </dgm:pt>
    <dgm:pt modelId="{A965097E-32F1-4AB8-8C4E-2814A7596B2F}" type="pres">
      <dgm:prSet presAssocID="{5605D28D-2CE6-4513-8566-952984E21E14}" presName="accentRepeatNode" presStyleLbl="solidFgAcc1" presStyleIdx="2" presStyleCnt="3"/>
      <dgm:spPr/>
    </dgm:pt>
  </dgm:ptLst>
  <dgm:cxnLst>
    <dgm:cxn modelId="{A11E3B12-1828-45A7-86C3-BB85832DF84D}" type="presOf" srcId="{CA077D98-8478-47EA-B6A9-99ACE60C64D4}" destId="{D79B43FC-100B-4A0D-A4D5-0D2D04B99064}" srcOrd="0" destOrd="0" presId="urn:microsoft.com/office/officeart/2008/layout/VerticalCurvedList"/>
    <dgm:cxn modelId="{0B5DAE5F-BCDC-4BF7-A6E7-CF856886A64D}" srcId="{7E5AA53B-3EEE-4DE4-BB81-9044890C2946}" destId="{6750AC01-D39D-4F3A-9DC8-2A211EE986A2}" srcOrd="0" destOrd="0" parTransId="{720680DC-AAA4-4434-A582-60EBCC5BA355}" sibTransId="{CA077D98-8478-47EA-B6A9-99ACE60C64D4}"/>
    <dgm:cxn modelId="{29DA474E-5DFA-4C66-882F-319C49ABBB19}" type="presOf" srcId="{6750AC01-D39D-4F3A-9DC8-2A211EE986A2}" destId="{58319267-C71E-43C9-94E1-827D0616C7A7}" srcOrd="0" destOrd="0" presId="urn:microsoft.com/office/officeart/2008/layout/VerticalCurvedList"/>
    <dgm:cxn modelId="{7084AA77-BACB-46CB-AE4A-77B62D3ED1AF}" type="presOf" srcId="{5605D28D-2CE6-4513-8566-952984E21E14}" destId="{E131CE4A-9776-44F4-BC03-867682E21374}" srcOrd="0" destOrd="0" presId="urn:microsoft.com/office/officeart/2008/layout/VerticalCurvedList"/>
    <dgm:cxn modelId="{EDEF4F82-1237-4639-A0F7-385C1897CE66}" srcId="{7E5AA53B-3EEE-4DE4-BB81-9044890C2946}" destId="{0BEF68B8-1228-47BB-83B5-7B9CD1E3F84E}" srcOrd="1" destOrd="0" parTransId="{ED3A4BC2-B75A-4952-A38B-A42B5995DF05}" sibTransId="{FD949706-EDCC-4ADC-8EDF-8EDA49C92325}"/>
    <dgm:cxn modelId="{FAF3F884-F0CF-440F-8CB1-B7648AB1B138}" srcId="{7E5AA53B-3EEE-4DE4-BB81-9044890C2946}" destId="{5605D28D-2CE6-4513-8566-952984E21E14}" srcOrd="2" destOrd="0" parTransId="{EB15AB98-362B-4E70-A3DA-995FC3E8BA79}" sibTransId="{823D1971-2C4D-4EC5-A874-2F463DE37109}"/>
    <dgm:cxn modelId="{4F65CC8F-B5A8-40BE-A32B-05862B543D6A}" type="presOf" srcId="{7E5AA53B-3EEE-4DE4-BB81-9044890C2946}" destId="{57806726-6E60-4ACC-9C1C-7DF9CC365A10}" srcOrd="0" destOrd="0" presId="urn:microsoft.com/office/officeart/2008/layout/VerticalCurvedList"/>
    <dgm:cxn modelId="{4A378892-5CCC-4F0D-8A38-4BEAECF30F24}" type="presOf" srcId="{0BEF68B8-1228-47BB-83B5-7B9CD1E3F84E}" destId="{95DE6538-27BD-44AF-A1A8-CA8F6B10FDD2}" srcOrd="0" destOrd="0" presId="urn:microsoft.com/office/officeart/2008/layout/VerticalCurvedList"/>
    <dgm:cxn modelId="{4E25B52E-70EF-4A0F-B410-0B49263AF380}" type="presParOf" srcId="{57806726-6E60-4ACC-9C1C-7DF9CC365A10}" destId="{90561C55-3C6E-4D53-85E1-2C50BCDDA392}" srcOrd="0" destOrd="0" presId="urn:microsoft.com/office/officeart/2008/layout/VerticalCurvedList"/>
    <dgm:cxn modelId="{2B3DD9E4-EC9C-4B92-B380-F89BF82E7CF3}" type="presParOf" srcId="{90561C55-3C6E-4D53-85E1-2C50BCDDA392}" destId="{B6CD42EC-5AD4-4004-AE5B-47EDA668DAA8}" srcOrd="0" destOrd="0" presId="urn:microsoft.com/office/officeart/2008/layout/VerticalCurvedList"/>
    <dgm:cxn modelId="{EA357085-80A4-4D1D-9BD2-56B1E9A721FB}" type="presParOf" srcId="{B6CD42EC-5AD4-4004-AE5B-47EDA668DAA8}" destId="{963B8EE3-40CC-4A0A-B420-D0BF920973CE}" srcOrd="0" destOrd="0" presId="urn:microsoft.com/office/officeart/2008/layout/VerticalCurvedList"/>
    <dgm:cxn modelId="{F175C6D0-411C-40FD-A19B-860D49F42061}" type="presParOf" srcId="{B6CD42EC-5AD4-4004-AE5B-47EDA668DAA8}" destId="{D79B43FC-100B-4A0D-A4D5-0D2D04B99064}" srcOrd="1" destOrd="0" presId="urn:microsoft.com/office/officeart/2008/layout/VerticalCurvedList"/>
    <dgm:cxn modelId="{794BB944-68C0-47A5-9792-652802EB36AC}" type="presParOf" srcId="{B6CD42EC-5AD4-4004-AE5B-47EDA668DAA8}" destId="{3CAD8DA1-8D53-445C-ACE8-D8449E4F0F55}" srcOrd="2" destOrd="0" presId="urn:microsoft.com/office/officeart/2008/layout/VerticalCurvedList"/>
    <dgm:cxn modelId="{B8CC75C4-3D1A-49E7-80D2-915668C1368C}" type="presParOf" srcId="{B6CD42EC-5AD4-4004-AE5B-47EDA668DAA8}" destId="{429CABD1-4116-474B-81BF-735E2CA9DD00}" srcOrd="3" destOrd="0" presId="urn:microsoft.com/office/officeart/2008/layout/VerticalCurvedList"/>
    <dgm:cxn modelId="{28110BB8-F33F-498C-9A75-98364B05EFA5}" type="presParOf" srcId="{90561C55-3C6E-4D53-85E1-2C50BCDDA392}" destId="{58319267-C71E-43C9-94E1-827D0616C7A7}" srcOrd="1" destOrd="0" presId="urn:microsoft.com/office/officeart/2008/layout/VerticalCurvedList"/>
    <dgm:cxn modelId="{3866F6C9-5521-48F2-B6C3-40C9896E1605}" type="presParOf" srcId="{90561C55-3C6E-4D53-85E1-2C50BCDDA392}" destId="{79F9B8A9-2412-4B74-84A9-69422DB81CDC}" srcOrd="2" destOrd="0" presId="urn:microsoft.com/office/officeart/2008/layout/VerticalCurvedList"/>
    <dgm:cxn modelId="{D2205A4F-BB7A-4399-BC2F-78E18EC6EAFE}" type="presParOf" srcId="{79F9B8A9-2412-4B74-84A9-69422DB81CDC}" destId="{07CB3071-D555-47DA-A36A-69EB91531FD8}" srcOrd="0" destOrd="0" presId="urn:microsoft.com/office/officeart/2008/layout/VerticalCurvedList"/>
    <dgm:cxn modelId="{602753E6-8A03-492B-861A-6B9532B5AA28}" type="presParOf" srcId="{90561C55-3C6E-4D53-85E1-2C50BCDDA392}" destId="{95DE6538-27BD-44AF-A1A8-CA8F6B10FDD2}" srcOrd="3" destOrd="0" presId="urn:microsoft.com/office/officeart/2008/layout/VerticalCurvedList"/>
    <dgm:cxn modelId="{AEC540A3-E86A-4075-8BE4-263F4AFF4EA1}" type="presParOf" srcId="{90561C55-3C6E-4D53-85E1-2C50BCDDA392}" destId="{312BDEE8-85BD-4F02-B35B-2CC8E701C98B}" srcOrd="4" destOrd="0" presId="urn:microsoft.com/office/officeart/2008/layout/VerticalCurvedList"/>
    <dgm:cxn modelId="{CD5D1014-B7CB-4B47-9A02-5FBF90928A73}" type="presParOf" srcId="{312BDEE8-85BD-4F02-B35B-2CC8E701C98B}" destId="{3F8116AC-FAC3-4E95-9865-93CCFEB191B9}" srcOrd="0" destOrd="0" presId="urn:microsoft.com/office/officeart/2008/layout/VerticalCurvedList"/>
    <dgm:cxn modelId="{987EB7C0-CA3E-4874-85E0-01E9060A2D35}" type="presParOf" srcId="{90561C55-3C6E-4D53-85E1-2C50BCDDA392}" destId="{E131CE4A-9776-44F4-BC03-867682E21374}" srcOrd="5" destOrd="0" presId="urn:microsoft.com/office/officeart/2008/layout/VerticalCurvedList"/>
    <dgm:cxn modelId="{91E55363-8DCA-455E-A203-06A9410994CB}" type="presParOf" srcId="{90561C55-3C6E-4D53-85E1-2C50BCDDA392}" destId="{AC9A216A-8375-48F9-A4E6-8E0B64C0209B}" srcOrd="6" destOrd="0" presId="urn:microsoft.com/office/officeart/2008/layout/VerticalCurvedList"/>
    <dgm:cxn modelId="{D866D586-1293-4049-B6E3-B467C1D5ED64}" type="presParOf" srcId="{AC9A216A-8375-48F9-A4E6-8E0B64C0209B}" destId="{A965097E-32F1-4AB8-8C4E-2814A7596B2F}"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8AD24DD-B8FB-444E-A55A-CF2E8D2B14FA}" type="doc">
      <dgm:prSet loTypeId="urn:microsoft.com/office/officeart/2018/2/layout/IconLabelList#1" loCatId="icon" qsTypeId="urn:microsoft.com/office/officeart/2005/8/quickstyle/simple1" qsCatId="simple" csTypeId="urn:microsoft.com/office/officeart/2005/8/colors/accent2_2" csCatId="accent2" phldr="1"/>
      <dgm:spPr/>
      <dgm:t>
        <a:bodyPr/>
        <a:lstStyle/>
        <a:p>
          <a:endParaRPr lang="en-US"/>
        </a:p>
      </dgm:t>
    </dgm:pt>
    <dgm:pt modelId="{3838EC99-8236-406D-ABFF-F3B1ED9558B3}">
      <dgm:prSet custT="1"/>
      <dgm:spPr/>
      <dgm:t>
        <a:bodyPr/>
        <a:lstStyle/>
        <a:p>
          <a:r>
            <a:rPr lang="it-IT" sz="1800" b="1" i="0" baseline="0" dirty="0"/>
            <a:t>Le PA adottano l’IA al fine di: </a:t>
          </a:r>
          <a:endParaRPr lang="en-US" sz="1800" b="1" dirty="0"/>
        </a:p>
      </dgm:t>
    </dgm:pt>
    <dgm:pt modelId="{45DFBD45-51C1-49AD-B372-B1C3B49FF682}" type="parTrans" cxnId="{AB23F75A-63F5-45F4-8CE9-54A0A1415A8F}">
      <dgm:prSet/>
      <dgm:spPr/>
      <dgm:t>
        <a:bodyPr/>
        <a:lstStyle/>
        <a:p>
          <a:endParaRPr lang="en-US" sz="2400"/>
        </a:p>
      </dgm:t>
    </dgm:pt>
    <dgm:pt modelId="{C324FE16-4628-4318-8F16-A070A352C7D8}" type="sibTrans" cxnId="{AB23F75A-63F5-45F4-8CE9-54A0A1415A8F}">
      <dgm:prSet/>
      <dgm:spPr/>
      <dgm:t>
        <a:bodyPr/>
        <a:lstStyle/>
        <a:p>
          <a:endParaRPr lang="en-US" sz="2400"/>
        </a:p>
      </dgm:t>
    </dgm:pt>
    <dgm:pt modelId="{03CAA95C-EB27-4915-BE4F-0220E6F09F12}">
      <dgm:prSet custT="1"/>
      <dgm:spPr/>
      <dgm:t>
        <a:bodyPr/>
        <a:lstStyle/>
        <a:p>
          <a:r>
            <a:rPr lang="it-IT" sz="1400" b="1" i="0" baseline="0"/>
            <a:t>automatizzare attività semplici e ripetitive </a:t>
          </a:r>
          <a:r>
            <a:rPr lang="it-IT" sz="1400" b="0" i="0" baseline="0"/>
            <a:t>di ricerca e analisi delle informazioni, liberando tempo di lavoro per attività a maggior valore; </a:t>
          </a:r>
          <a:endParaRPr lang="en-US" sz="1400"/>
        </a:p>
      </dgm:t>
    </dgm:pt>
    <dgm:pt modelId="{11BBD8FA-E86B-441E-AFAD-4FF450FE1FC0}" type="parTrans" cxnId="{875A1407-6876-40E1-8D18-059EDE1E3904}">
      <dgm:prSet/>
      <dgm:spPr/>
      <dgm:t>
        <a:bodyPr/>
        <a:lstStyle/>
        <a:p>
          <a:endParaRPr lang="en-US" sz="2400"/>
        </a:p>
      </dgm:t>
    </dgm:pt>
    <dgm:pt modelId="{459BCFF8-19DE-47DA-9950-B8F37E77721E}" type="sibTrans" cxnId="{875A1407-6876-40E1-8D18-059EDE1E3904}">
      <dgm:prSet/>
      <dgm:spPr/>
      <dgm:t>
        <a:bodyPr/>
        <a:lstStyle/>
        <a:p>
          <a:endParaRPr lang="en-US" sz="2400"/>
        </a:p>
      </dgm:t>
    </dgm:pt>
    <dgm:pt modelId="{C3E9A6A3-435E-4519-9300-CD49C2D392C5}">
      <dgm:prSet custT="1"/>
      <dgm:spPr/>
      <dgm:t>
        <a:bodyPr/>
        <a:lstStyle/>
        <a:p>
          <a:r>
            <a:rPr lang="it-IT" sz="1400" b="1" i="0" baseline="0"/>
            <a:t>aumentare le capacità predittive</a:t>
          </a:r>
          <a:r>
            <a:rPr lang="it-IT" sz="1400" b="0" i="0" baseline="0"/>
            <a:t>, migliorando il processo decisionale basato sui dati; </a:t>
          </a:r>
          <a:endParaRPr lang="en-US" sz="1400"/>
        </a:p>
      </dgm:t>
    </dgm:pt>
    <dgm:pt modelId="{BCB42FFC-A6BB-46CE-B367-1A1FFD574CC2}" type="parTrans" cxnId="{E566D74F-E4B1-4424-9CE2-96B5EA4BCB1E}">
      <dgm:prSet/>
      <dgm:spPr/>
      <dgm:t>
        <a:bodyPr/>
        <a:lstStyle/>
        <a:p>
          <a:endParaRPr lang="en-US" sz="2400"/>
        </a:p>
      </dgm:t>
    </dgm:pt>
    <dgm:pt modelId="{3FC0AEFB-F2D7-44D7-807D-56501DCEE00E}" type="sibTrans" cxnId="{E566D74F-E4B1-4424-9CE2-96B5EA4BCB1E}">
      <dgm:prSet/>
      <dgm:spPr/>
      <dgm:t>
        <a:bodyPr/>
        <a:lstStyle/>
        <a:p>
          <a:endParaRPr lang="en-US" sz="2400"/>
        </a:p>
      </dgm:t>
    </dgm:pt>
    <dgm:pt modelId="{E37C8ECF-4620-4728-9D77-537E960D3E53}">
      <dgm:prSet custT="1"/>
      <dgm:spPr/>
      <dgm:t>
        <a:bodyPr/>
        <a:lstStyle/>
        <a:p>
          <a:r>
            <a:rPr lang="it-IT" sz="1400" b="0" i="0" baseline="0" dirty="0"/>
            <a:t>supportare la </a:t>
          </a:r>
          <a:r>
            <a:rPr lang="it-IT" sz="1400" b="1" i="0" baseline="0" dirty="0"/>
            <a:t>personalizzazione dei servizi </a:t>
          </a:r>
          <a:r>
            <a:rPr lang="it-IT" sz="1400" b="0" i="0" baseline="0" dirty="0"/>
            <a:t>incentrata sull'utente, aumentando l'efficacia, l’efficienza e la tempestività dei servizi pubblici anche attraverso meccanismi di proattività; </a:t>
          </a:r>
          <a:endParaRPr lang="en-US" sz="1400" dirty="0"/>
        </a:p>
      </dgm:t>
    </dgm:pt>
    <dgm:pt modelId="{09372166-A3C1-4DFF-8139-9E41A179F8B7}" type="parTrans" cxnId="{1DB5E408-3A90-4ED5-8191-3F7EB9DC1586}">
      <dgm:prSet/>
      <dgm:spPr/>
      <dgm:t>
        <a:bodyPr/>
        <a:lstStyle/>
        <a:p>
          <a:endParaRPr lang="en-US" sz="2400"/>
        </a:p>
      </dgm:t>
    </dgm:pt>
    <dgm:pt modelId="{2F97CF09-A2C3-4771-B084-806ED3845056}" type="sibTrans" cxnId="{1DB5E408-3A90-4ED5-8191-3F7EB9DC1586}">
      <dgm:prSet/>
      <dgm:spPr/>
      <dgm:t>
        <a:bodyPr/>
        <a:lstStyle/>
        <a:p>
          <a:endParaRPr lang="en-US" sz="2400"/>
        </a:p>
      </dgm:t>
    </dgm:pt>
    <dgm:pt modelId="{77036E5D-0CB2-4199-AFE7-45EBBF16AD2D}">
      <dgm:prSet custT="1"/>
      <dgm:spPr/>
      <dgm:t>
        <a:bodyPr/>
        <a:lstStyle/>
        <a:p>
          <a:r>
            <a:rPr lang="it-IT" sz="1400" b="1" i="0" baseline="0"/>
            <a:t>promuovere l’innovazione dei servizi pubblici e dei processi amministrativi</a:t>
          </a:r>
          <a:r>
            <a:rPr lang="it-IT" sz="1400" b="0" i="0" baseline="0"/>
            <a:t>. </a:t>
          </a:r>
          <a:endParaRPr lang="en-US" sz="1400"/>
        </a:p>
      </dgm:t>
    </dgm:pt>
    <dgm:pt modelId="{3DC81968-4AB0-416F-BCF4-B9277702E543}" type="parTrans" cxnId="{73A1DE2E-C841-4E3D-BF2F-C29ABC7375D4}">
      <dgm:prSet/>
      <dgm:spPr/>
      <dgm:t>
        <a:bodyPr/>
        <a:lstStyle/>
        <a:p>
          <a:endParaRPr lang="en-US" sz="2400"/>
        </a:p>
      </dgm:t>
    </dgm:pt>
    <dgm:pt modelId="{59DFA17D-A852-4C75-A376-0F52B984337A}" type="sibTrans" cxnId="{73A1DE2E-C841-4E3D-BF2F-C29ABC7375D4}">
      <dgm:prSet/>
      <dgm:spPr/>
      <dgm:t>
        <a:bodyPr/>
        <a:lstStyle/>
        <a:p>
          <a:endParaRPr lang="en-US" sz="2400"/>
        </a:p>
      </dgm:t>
    </dgm:pt>
    <dgm:pt modelId="{217FB428-22B4-4251-9847-5FB470A0A171}" type="pres">
      <dgm:prSet presAssocID="{28AD24DD-B8FB-444E-A55A-CF2E8D2B14FA}" presName="root" presStyleCnt="0">
        <dgm:presLayoutVars>
          <dgm:dir/>
          <dgm:resizeHandles val="exact"/>
        </dgm:presLayoutVars>
      </dgm:prSet>
      <dgm:spPr/>
    </dgm:pt>
    <dgm:pt modelId="{C075621B-EA80-4AA0-B43F-4B342012A509}" type="pres">
      <dgm:prSet presAssocID="{3838EC99-8236-406D-ABFF-F3B1ED9558B3}" presName="compNode" presStyleCnt="0"/>
      <dgm:spPr/>
    </dgm:pt>
    <dgm:pt modelId="{F78867B2-D7E6-41C2-80F8-92B6F67D4298}" type="pres">
      <dgm:prSet presAssocID="{3838EC99-8236-406D-ABFF-F3B1ED9558B3}"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hat"/>
        </a:ext>
      </dgm:extLst>
    </dgm:pt>
    <dgm:pt modelId="{3ED6C5F3-57A8-45FC-9D87-358D7709B3AC}" type="pres">
      <dgm:prSet presAssocID="{3838EC99-8236-406D-ABFF-F3B1ED9558B3}" presName="spaceRect" presStyleCnt="0"/>
      <dgm:spPr/>
    </dgm:pt>
    <dgm:pt modelId="{E1D4B4DC-80CD-4A43-99B3-E8697CCD9923}" type="pres">
      <dgm:prSet presAssocID="{3838EC99-8236-406D-ABFF-F3B1ED9558B3}" presName="textRect" presStyleLbl="revTx" presStyleIdx="0" presStyleCnt="5">
        <dgm:presLayoutVars>
          <dgm:chMax val="1"/>
          <dgm:chPref val="1"/>
        </dgm:presLayoutVars>
      </dgm:prSet>
      <dgm:spPr/>
    </dgm:pt>
    <dgm:pt modelId="{C7BB9DCD-3FE9-4121-ABA4-C7342E0AF3EF}" type="pres">
      <dgm:prSet presAssocID="{C324FE16-4628-4318-8F16-A070A352C7D8}" presName="sibTrans" presStyleCnt="0"/>
      <dgm:spPr/>
    </dgm:pt>
    <dgm:pt modelId="{8EDE1435-0E5F-4C21-8752-8FC0F264AB08}" type="pres">
      <dgm:prSet presAssocID="{03CAA95C-EB27-4915-BE4F-0220E6F09F12}" presName="compNode" presStyleCnt="0"/>
      <dgm:spPr/>
    </dgm:pt>
    <dgm:pt modelId="{48FC4400-1D75-4C6E-8577-B6F48633BEAA}" type="pres">
      <dgm:prSet presAssocID="{03CAA95C-EB27-4915-BE4F-0220E6F09F12}"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atistiche"/>
        </a:ext>
      </dgm:extLst>
    </dgm:pt>
    <dgm:pt modelId="{636C5381-381F-4FE5-BB7C-E09AB5D0C85E}" type="pres">
      <dgm:prSet presAssocID="{03CAA95C-EB27-4915-BE4F-0220E6F09F12}" presName="spaceRect" presStyleCnt="0"/>
      <dgm:spPr/>
    </dgm:pt>
    <dgm:pt modelId="{2EDACEE9-FE3B-4FFB-AD77-A2BF18A14857}" type="pres">
      <dgm:prSet presAssocID="{03CAA95C-EB27-4915-BE4F-0220E6F09F12}" presName="textRect" presStyleLbl="revTx" presStyleIdx="1" presStyleCnt="5">
        <dgm:presLayoutVars>
          <dgm:chMax val="1"/>
          <dgm:chPref val="1"/>
        </dgm:presLayoutVars>
      </dgm:prSet>
      <dgm:spPr/>
    </dgm:pt>
    <dgm:pt modelId="{F2DCE535-BE4D-40A7-B95E-7B8FB7805926}" type="pres">
      <dgm:prSet presAssocID="{459BCFF8-19DE-47DA-9950-B8F37E77721E}" presName="sibTrans" presStyleCnt="0"/>
      <dgm:spPr/>
    </dgm:pt>
    <dgm:pt modelId="{C3DF5AD9-771B-489B-BBAA-217786331E12}" type="pres">
      <dgm:prSet presAssocID="{C3E9A6A3-435E-4519-9300-CD49C2D392C5}" presName="compNode" presStyleCnt="0"/>
      <dgm:spPr/>
    </dgm:pt>
    <dgm:pt modelId="{9895F25D-CB21-4DC9-A34A-E774066ACDF0}" type="pres">
      <dgm:prSet presAssocID="{C3E9A6A3-435E-4519-9300-CD49C2D392C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Robot"/>
        </a:ext>
      </dgm:extLst>
    </dgm:pt>
    <dgm:pt modelId="{87D0F482-A5A7-4DD3-875B-0A231BF82CBB}" type="pres">
      <dgm:prSet presAssocID="{C3E9A6A3-435E-4519-9300-CD49C2D392C5}" presName="spaceRect" presStyleCnt="0"/>
      <dgm:spPr/>
    </dgm:pt>
    <dgm:pt modelId="{97B577CD-EC6D-431D-B146-E49449D4662C}" type="pres">
      <dgm:prSet presAssocID="{C3E9A6A3-435E-4519-9300-CD49C2D392C5}" presName="textRect" presStyleLbl="revTx" presStyleIdx="2" presStyleCnt="5">
        <dgm:presLayoutVars>
          <dgm:chMax val="1"/>
          <dgm:chPref val="1"/>
        </dgm:presLayoutVars>
      </dgm:prSet>
      <dgm:spPr/>
    </dgm:pt>
    <dgm:pt modelId="{217A45C3-DBC5-4376-B66C-AE4AC52A1AAD}" type="pres">
      <dgm:prSet presAssocID="{3FC0AEFB-F2D7-44D7-807D-56501DCEE00E}" presName="sibTrans" presStyleCnt="0"/>
      <dgm:spPr/>
    </dgm:pt>
    <dgm:pt modelId="{6A62DF7E-86A5-4E4A-9283-532F62A05854}" type="pres">
      <dgm:prSet presAssocID="{E37C8ECF-4620-4728-9D77-537E960D3E53}" presName="compNode" presStyleCnt="0"/>
      <dgm:spPr/>
    </dgm:pt>
    <dgm:pt modelId="{3B6D39ED-176A-4B6A-A717-ED0B348D1DF8}" type="pres">
      <dgm:prSet presAssocID="{E37C8ECF-4620-4728-9D77-537E960D3E5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Filtro"/>
        </a:ext>
      </dgm:extLst>
    </dgm:pt>
    <dgm:pt modelId="{BB65EB29-B04A-45EA-B987-DAA275C331C7}" type="pres">
      <dgm:prSet presAssocID="{E37C8ECF-4620-4728-9D77-537E960D3E53}" presName="spaceRect" presStyleCnt="0"/>
      <dgm:spPr/>
    </dgm:pt>
    <dgm:pt modelId="{7C20C28F-1A1D-49DB-9E70-6CBE3C69D86C}" type="pres">
      <dgm:prSet presAssocID="{E37C8ECF-4620-4728-9D77-537E960D3E53}" presName="textRect" presStyleLbl="revTx" presStyleIdx="3" presStyleCnt="5">
        <dgm:presLayoutVars>
          <dgm:chMax val="1"/>
          <dgm:chPref val="1"/>
        </dgm:presLayoutVars>
      </dgm:prSet>
      <dgm:spPr/>
    </dgm:pt>
    <dgm:pt modelId="{EBA656AD-A484-456B-B500-2E3D118368B8}" type="pres">
      <dgm:prSet presAssocID="{2F97CF09-A2C3-4771-B084-806ED3845056}" presName="sibTrans" presStyleCnt="0"/>
      <dgm:spPr/>
    </dgm:pt>
    <dgm:pt modelId="{F26305E8-46CB-4151-8044-F9DD0F4C846B}" type="pres">
      <dgm:prSet presAssocID="{77036E5D-0CB2-4199-AFE7-45EBBF16AD2D}" presName="compNode" presStyleCnt="0"/>
      <dgm:spPr/>
    </dgm:pt>
    <dgm:pt modelId="{BF33204E-3892-43D5-B7D7-085CB18E2BA6}" type="pres">
      <dgm:prSet presAssocID="{77036E5D-0CB2-4199-AFE7-45EBBF16AD2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Megafono"/>
        </a:ext>
      </dgm:extLst>
    </dgm:pt>
    <dgm:pt modelId="{875FD74A-D20B-4631-84F3-06CE39EE0A5C}" type="pres">
      <dgm:prSet presAssocID="{77036E5D-0CB2-4199-AFE7-45EBBF16AD2D}" presName="spaceRect" presStyleCnt="0"/>
      <dgm:spPr/>
    </dgm:pt>
    <dgm:pt modelId="{0F80F10E-A32E-4B24-BBAC-B45FE96AD3E0}" type="pres">
      <dgm:prSet presAssocID="{77036E5D-0CB2-4199-AFE7-45EBBF16AD2D}" presName="textRect" presStyleLbl="revTx" presStyleIdx="4" presStyleCnt="5">
        <dgm:presLayoutVars>
          <dgm:chMax val="1"/>
          <dgm:chPref val="1"/>
        </dgm:presLayoutVars>
      </dgm:prSet>
      <dgm:spPr/>
    </dgm:pt>
  </dgm:ptLst>
  <dgm:cxnLst>
    <dgm:cxn modelId="{875A1407-6876-40E1-8D18-059EDE1E3904}" srcId="{28AD24DD-B8FB-444E-A55A-CF2E8D2B14FA}" destId="{03CAA95C-EB27-4915-BE4F-0220E6F09F12}" srcOrd="1" destOrd="0" parTransId="{11BBD8FA-E86B-441E-AFAD-4FF450FE1FC0}" sibTransId="{459BCFF8-19DE-47DA-9950-B8F37E77721E}"/>
    <dgm:cxn modelId="{1DB5E408-3A90-4ED5-8191-3F7EB9DC1586}" srcId="{28AD24DD-B8FB-444E-A55A-CF2E8D2B14FA}" destId="{E37C8ECF-4620-4728-9D77-537E960D3E53}" srcOrd="3" destOrd="0" parTransId="{09372166-A3C1-4DFF-8139-9E41A179F8B7}" sibTransId="{2F97CF09-A2C3-4771-B084-806ED3845056}"/>
    <dgm:cxn modelId="{99D45A13-3EAC-4F5D-A24F-A76A1BCB9B8C}" type="presOf" srcId="{3838EC99-8236-406D-ABFF-F3B1ED9558B3}" destId="{E1D4B4DC-80CD-4A43-99B3-E8697CCD9923}" srcOrd="0" destOrd="0" presId="urn:microsoft.com/office/officeart/2018/2/layout/IconLabelList#1"/>
    <dgm:cxn modelId="{AC0BA31B-2F2A-42C4-81B4-00C58A749BA5}" type="presOf" srcId="{E37C8ECF-4620-4728-9D77-537E960D3E53}" destId="{7C20C28F-1A1D-49DB-9E70-6CBE3C69D86C}" srcOrd="0" destOrd="0" presId="urn:microsoft.com/office/officeart/2018/2/layout/IconLabelList#1"/>
    <dgm:cxn modelId="{85FE622B-3330-441A-8173-E4C4F9EEC9E2}" type="presOf" srcId="{77036E5D-0CB2-4199-AFE7-45EBBF16AD2D}" destId="{0F80F10E-A32E-4B24-BBAC-B45FE96AD3E0}" srcOrd="0" destOrd="0" presId="urn:microsoft.com/office/officeart/2018/2/layout/IconLabelList#1"/>
    <dgm:cxn modelId="{73A1DE2E-C841-4E3D-BF2F-C29ABC7375D4}" srcId="{28AD24DD-B8FB-444E-A55A-CF2E8D2B14FA}" destId="{77036E5D-0CB2-4199-AFE7-45EBBF16AD2D}" srcOrd="4" destOrd="0" parTransId="{3DC81968-4AB0-416F-BCF4-B9277702E543}" sibTransId="{59DFA17D-A852-4C75-A376-0F52B984337A}"/>
    <dgm:cxn modelId="{E566D74F-E4B1-4424-9CE2-96B5EA4BCB1E}" srcId="{28AD24DD-B8FB-444E-A55A-CF2E8D2B14FA}" destId="{C3E9A6A3-435E-4519-9300-CD49C2D392C5}" srcOrd="2" destOrd="0" parTransId="{BCB42FFC-A6BB-46CE-B367-1A1FFD574CC2}" sibTransId="{3FC0AEFB-F2D7-44D7-807D-56501DCEE00E}"/>
    <dgm:cxn modelId="{AB23F75A-63F5-45F4-8CE9-54A0A1415A8F}" srcId="{28AD24DD-B8FB-444E-A55A-CF2E8D2B14FA}" destId="{3838EC99-8236-406D-ABFF-F3B1ED9558B3}" srcOrd="0" destOrd="0" parTransId="{45DFBD45-51C1-49AD-B372-B1C3B49FF682}" sibTransId="{C324FE16-4628-4318-8F16-A070A352C7D8}"/>
    <dgm:cxn modelId="{716C9489-B34E-4D7F-BEA0-D5D62F4770EA}" type="presOf" srcId="{C3E9A6A3-435E-4519-9300-CD49C2D392C5}" destId="{97B577CD-EC6D-431D-B146-E49449D4662C}" srcOrd="0" destOrd="0" presId="urn:microsoft.com/office/officeart/2018/2/layout/IconLabelList#1"/>
    <dgm:cxn modelId="{F65EBC8D-F7FA-43B3-B644-30CC4E5F8CC9}" type="presOf" srcId="{28AD24DD-B8FB-444E-A55A-CF2E8D2B14FA}" destId="{217FB428-22B4-4251-9847-5FB470A0A171}" srcOrd="0" destOrd="0" presId="urn:microsoft.com/office/officeart/2018/2/layout/IconLabelList#1"/>
    <dgm:cxn modelId="{7D07FEC9-5BF4-4633-8EF4-A83D7830905D}" type="presOf" srcId="{03CAA95C-EB27-4915-BE4F-0220E6F09F12}" destId="{2EDACEE9-FE3B-4FFB-AD77-A2BF18A14857}" srcOrd="0" destOrd="0" presId="urn:microsoft.com/office/officeart/2018/2/layout/IconLabelList#1"/>
    <dgm:cxn modelId="{C6E3782D-C1C4-43CB-97B0-83FEF5F7FD8B}" type="presParOf" srcId="{217FB428-22B4-4251-9847-5FB470A0A171}" destId="{C075621B-EA80-4AA0-B43F-4B342012A509}" srcOrd="0" destOrd="0" presId="urn:microsoft.com/office/officeart/2018/2/layout/IconLabelList#1"/>
    <dgm:cxn modelId="{4A0081FB-CCDD-46A7-84B2-2ADA1F02BAD6}" type="presParOf" srcId="{C075621B-EA80-4AA0-B43F-4B342012A509}" destId="{F78867B2-D7E6-41C2-80F8-92B6F67D4298}" srcOrd="0" destOrd="0" presId="urn:microsoft.com/office/officeart/2018/2/layout/IconLabelList#1"/>
    <dgm:cxn modelId="{F643A7F7-7677-4B38-9DC6-232B5424EA1E}" type="presParOf" srcId="{C075621B-EA80-4AA0-B43F-4B342012A509}" destId="{3ED6C5F3-57A8-45FC-9D87-358D7709B3AC}" srcOrd="1" destOrd="0" presId="urn:microsoft.com/office/officeart/2018/2/layout/IconLabelList#1"/>
    <dgm:cxn modelId="{51D4A619-27E4-4B0A-9E44-414A7E1CCB7E}" type="presParOf" srcId="{C075621B-EA80-4AA0-B43F-4B342012A509}" destId="{E1D4B4DC-80CD-4A43-99B3-E8697CCD9923}" srcOrd="2" destOrd="0" presId="urn:microsoft.com/office/officeart/2018/2/layout/IconLabelList#1"/>
    <dgm:cxn modelId="{1F88413A-545A-421A-87DB-0CF079AB170C}" type="presParOf" srcId="{217FB428-22B4-4251-9847-5FB470A0A171}" destId="{C7BB9DCD-3FE9-4121-ABA4-C7342E0AF3EF}" srcOrd="1" destOrd="0" presId="urn:microsoft.com/office/officeart/2018/2/layout/IconLabelList#1"/>
    <dgm:cxn modelId="{5BC30DDC-4CA9-4D1B-8300-835D7B7545B4}" type="presParOf" srcId="{217FB428-22B4-4251-9847-5FB470A0A171}" destId="{8EDE1435-0E5F-4C21-8752-8FC0F264AB08}" srcOrd="2" destOrd="0" presId="urn:microsoft.com/office/officeart/2018/2/layout/IconLabelList#1"/>
    <dgm:cxn modelId="{D42E7BBD-F591-4262-91AB-FA81CDF27BFD}" type="presParOf" srcId="{8EDE1435-0E5F-4C21-8752-8FC0F264AB08}" destId="{48FC4400-1D75-4C6E-8577-B6F48633BEAA}" srcOrd="0" destOrd="0" presId="urn:microsoft.com/office/officeart/2018/2/layout/IconLabelList#1"/>
    <dgm:cxn modelId="{3C1AC487-B8A1-4BBA-9322-B70DC4C14944}" type="presParOf" srcId="{8EDE1435-0E5F-4C21-8752-8FC0F264AB08}" destId="{636C5381-381F-4FE5-BB7C-E09AB5D0C85E}" srcOrd="1" destOrd="0" presId="urn:microsoft.com/office/officeart/2018/2/layout/IconLabelList#1"/>
    <dgm:cxn modelId="{24F96C77-6BD7-498C-BCE9-A3518B5C9BF0}" type="presParOf" srcId="{8EDE1435-0E5F-4C21-8752-8FC0F264AB08}" destId="{2EDACEE9-FE3B-4FFB-AD77-A2BF18A14857}" srcOrd="2" destOrd="0" presId="urn:microsoft.com/office/officeart/2018/2/layout/IconLabelList#1"/>
    <dgm:cxn modelId="{79235A65-B01C-4D53-8BA3-0AC3FE9CAE2B}" type="presParOf" srcId="{217FB428-22B4-4251-9847-5FB470A0A171}" destId="{F2DCE535-BE4D-40A7-B95E-7B8FB7805926}" srcOrd="3" destOrd="0" presId="urn:microsoft.com/office/officeart/2018/2/layout/IconLabelList#1"/>
    <dgm:cxn modelId="{5D4211EC-F0AF-4024-A9E7-0CDC3B0ECAF6}" type="presParOf" srcId="{217FB428-22B4-4251-9847-5FB470A0A171}" destId="{C3DF5AD9-771B-489B-BBAA-217786331E12}" srcOrd="4" destOrd="0" presId="urn:microsoft.com/office/officeart/2018/2/layout/IconLabelList#1"/>
    <dgm:cxn modelId="{11970810-3ABA-4058-AEC5-7340D909F617}" type="presParOf" srcId="{C3DF5AD9-771B-489B-BBAA-217786331E12}" destId="{9895F25D-CB21-4DC9-A34A-E774066ACDF0}" srcOrd="0" destOrd="0" presId="urn:microsoft.com/office/officeart/2018/2/layout/IconLabelList#1"/>
    <dgm:cxn modelId="{DF89E508-FD44-444E-8D52-79BA335D886B}" type="presParOf" srcId="{C3DF5AD9-771B-489B-BBAA-217786331E12}" destId="{87D0F482-A5A7-4DD3-875B-0A231BF82CBB}" srcOrd="1" destOrd="0" presId="urn:microsoft.com/office/officeart/2018/2/layout/IconLabelList#1"/>
    <dgm:cxn modelId="{846222A5-FDD2-4B98-B6DA-AD5AF0871E37}" type="presParOf" srcId="{C3DF5AD9-771B-489B-BBAA-217786331E12}" destId="{97B577CD-EC6D-431D-B146-E49449D4662C}" srcOrd="2" destOrd="0" presId="urn:microsoft.com/office/officeart/2018/2/layout/IconLabelList#1"/>
    <dgm:cxn modelId="{135AB820-EEB9-43B5-82D6-AD1478EDCD9B}" type="presParOf" srcId="{217FB428-22B4-4251-9847-5FB470A0A171}" destId="{217A45C3-DBC5-4376-B66C-AE4AC52A1AAD}" srcOrd="5" destOrd="0" presId="urn:microsoft.com/office/officeart/2018/2/layout/IconLabelList#1"/>
    <dgm:cxn modelId="{0336F1D2-EB71-47FD-BBE4-08C562F34AB5}" type="presParOf" srcId="{217FB428-22B4-4251-9847-5FB470A0A171}" destId="{6A62DF7E-86A5-4E4A-9283-532F62A05854}" srcOrd="6" destOrd="0" presId="urn:microsoft.com/office/officeart/2018/2/layout/IconLabelList#1"/>
    <dgm:cxn modelId="{3FC357BC-6A6F-42A4-92E0-43577477E2D1}" type="presParOf" srcId="{6A62DF7E-86A5-4E4A-9283-532F62A05854}" destId="{3B6D39ED-176A-4B6A-A717-ED0B348D1DF8}" srcOrd="0" destOrd="0" presId="urn:microsoft.com/office/officeart/2018/2/layout/IconLabelList#1"/>
    <dgm:cxn modelId="{66C21515-7F9A-4770-8B94-D39440A371DC}" type="presParOf" srcId="{6A62DF7E-86A5-4E4A-9283-532F62A05854}" destId="{BB65EB29-B04A-45EA-B987-DAA275C331C7}" srcOrd="1" destOrd="0" presId="urn:microsoft.com/office/officeart/2018/2/layout/IconLabelList#1"/>
    <dgm:cxn modelId="{335CA76E-83D3-42EF-B1BC-3663B4EEEFEF}" type="presParOf" srcId="{6A62DF7E-86A5-4E4A-9283-532F62A05854}" destId="{7C20C28F-1A1D-49DB-9E70-6CBE3C69D86C}" srcOrd="2" destOrd="0" presId="urn:microsoft.com/office/officeart/2018/2/layout/IconLabelList#1"/>
    <dgm:cxn modelId="{13E5A641-4654-4198-80D8-A0BF7596A15A}" type="presParOf" srcId="{217FB428-22B4-4251-9847-5FB470A0A171}" destId="{EBA656AD-A484-456B-B500-2E3D118368B8}" srcOrd="7" destOrd="0" presId="urn:microsoft.com/office/officeart/2018/2/layout/IconLabelList#1"/>
    <dgm:cxn modelId="{1F6AF072-49B8-482C-822D-21F9B1405E84}" type="presParOf" srcId="{217FB428-22B4-4251-9847-5FB470A0A171}" destId="{F26305E8-46CB-4151-8044-F9DD0F4C846B}" srcOrd="8" destOrd="0" presId="urn:microsoft.com/office/officeart/2018/2/layout/IconLabelList#1"/>
    <dgm:cxn modelId="{53DA1D60-E3B2-4DD4-9C6E-7AD6A04BD714}" type="presParOf" srcId="{F26305E8-46CB-4151-8044-F9DD0F4C846B}" destId="{BF33204E-3892-43D5-B7D7-085CB18E2BA6}" srcOrd="0" destOrd="0" presId="urn:microsoft.com/office/officeart/2018/2/layout/IconLabelList#1"/>
    <dgm:cxn modelId="{A0EB25A5-5F3F-466B-B6A1-1507BC0ABADF}" type="presParOf" srcId="{F26305E8-46CB-4151-8044-F9DD0F4C846B}" destId="{875FD74A-D20B-4631-84F3-06CE39EE0A5C}" srcOrd="1" destOrd="0" presId="urn:microsoft.com/office/officeart/2018/2/layout/IconLabelList#1"/>
    <dgm:cxn modelId="{F0E112DB-B5BC-485C-86F0-F6B40FD706AA}" type="presParOf" srcId="{F26305E8-46CB-4151-8044-F9DD0F4C846B}" destId="{0F80F10E-A32E-4B24-BBAC-B45FE96AD3E0}" srcOrd="2" destOrd="0" presId="urn:microsoft.com/office/officeart/2018/2/layout/IconLabel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9B43FC-100B-4A0D-A4D5-0D2D04B99064}">
      <dsp:nvSpPr>
        <dsp:cNvPr id="0" name=""/>
        <dsp:cNvSpPr/>
      </dsp:nvSpPr>
      <dsp:spPr>
        <a:xfrm>
          <a:off x="-4028574" y="-618397"/>
          <a:ext cx="4800732" cy="4800732"/>
        </a:xfrm>
        <a:prstGeom prst="blockArc">
          <a:avLst>
            <a:gd name="adj1" fmla="val 18900000"/>
            <a:gd name="adj2" fmla="val 2700000"/>
            <a:gd name="adj3" fmla="val 450"/>
          </a:avLst>
        </a:prstGeom>
        <a:noFill/>
        <a:ln w="12700" cap="rnd" cmpd="sng" algn="ctr">
          <a:solidFill>
            <a:schemeClr val="accent2">
              <a:shade val="60000"/>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58319267-C71E-43C9-94E1-827D0616C7A7}">
      <dsp:nvSpPr>
        <dsp:cNvPr id="0" name=""/>
        <dsp:cNvSpPr/>
      </dsp:nvSpPr>
      <dsp:spPr>
        <a:xfrm>
          <a:off x="496568" y="356393"/>
          <a:ext cx="6310391" cy="712787"/>
        </a:xfrm>
        <a:prstGeom prst="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65775" tIns="88900" rIns="88900" bIns="88900" numCol="1" spcCol="1270" rtlCol="0" anchor="ctr" anchorCtr="0">
          <a:noAutofit/>
        </a:bodyPr>
        <a:lstStyle/>
        <a:p>
          <a:pPr marL="0" lvl="0" indent="0" algn="l" defTabSz="1555750" rtl="0">
            <a:lnSpc>
              <a:spcPct val="100000"/>
            </a:lnSpc>
            <a:spcBef>
              <a:spcPct val="0"/>
            </a:spcBef>
            <a:spcAft>
              <a:spcPct val="35000"/>
            </a:spcAft>
            <a:buNone/>
          </a:pPr>
          <a:r>
            <a:rPr lang="it-IT" sz="3500" kern="1200" noProof="0" dirty="0"/>
            <a:t> Art. 30 Codice Contratti	</a:t>
          </a:r>
        </a:p>
      </dsp:txBody>
      <dsp:txXfrm>
        <a:off x="496568" y="356393"/>
        <a:ext cx="6310391" cy="712787"/>
      </dsp:txXfrm>
    </dsp:sp>
    <dsp:sp modelId="{07CB3071-D555-47DA-A36A-69EB91531FD8}">
      <dsp:nvSpPr>
        <dsp:cNvPr id="0" name=""/>
        <dsp:cNvSpPr/>
      </dsp:nvSpPr>
      <dsp:spPr>
        <a:xfrm>
          <a:off x="51076" y="267295"/>
          <a:ext cx="890984" cy="890984"/>
        </a:xfrm>
        <a:prstGeom prst="ellipse">
          <a:avLst/>
        </a:prstGeom>
        <a:solidFill>
          <a:schemeClr val="lt1">
            <a:hueOff val="0"/>
            <a:satOff val="0"/>
            <a:lumOff val="0"/>
            <a:alphaOff val="0"/>
          </a:schemeClr>
        </a:solidFill>
        <a:ln w="12700"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95DE6538-27BD-44AF-A1A8-CA8F6B10FDD2}">
      <dsp:nvSpPr>
        <dsp:cNvPr id="0" name=""/>
        <dsp:cNvSpPr/>
      </dsp:nvSpPr>
      <dsp:spPr>
        <a:xfrm>
          <a:off x="755666" y="1425575"/>
          <a:ext cx="6051292" cy="712787"/>
        </a:xfrm>
        <a:prstGeom prst="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65775" tIns="88900" rIns="88900" bIns="88900" numCol="1" spcCol="1270" rtlCol="0" anchor="ctr" anchorCtr="0">
          <a:noAutofit/>
        </a:bodyPr>
        <a:lstStyle/>
        <a:p>
          <a:pPr marL="0" lvl="0" indent="0" algn="l" defTabSz="1555750" rtl="0">
            <a:lnSpc>
              <a:spcPct val="100000"/>
            </a:lnSpc>
            <a:spcBef>
              <a:spcPct val="0"/>
            </a:spcBef>
            <a:spcAft>
              <a:spcPct val="35000"/>
            </a:spcAft>
            <a:buNone/>
          </a:pPr>
          <a:r>
            <a:rPr lang="it-IT" sz="3500" kern="1200" noProof="0" dirty="0"/>
            <a:t>La Strategia italiana per l’I.A.</a:t>
          </a:r>
        </a:p>
      </dsp:txBody>
      <dsp:txXfrm>
        <a:off x="755666" y="1425575"/>
        <a:ext cx="6051292" cy="712787"/>
      </dsp:txXfrm>
    </dsp:sp>
    <dsp:sp modelId="{3F8116AC-FAC3-4E95-9865-93CCFEB191B9}">
      <dsp:nvSpPr>
        <dsp:cNvPr id="0" name=""/>
        <dsp:cNvSpPr/>
      </dsp:nvSpPr>
      <dsp:spPr>
        <a:xfrm>
          <a:off x="310174" y="1336476"/>
          <a:ext cx="890984" cy="890984"/>
        </a:xfrm>
        <a:prstGeom prst="ellipse">
          <a:avLst/>
        </a:prstGeom>
        <a:solidFill>
          <a:schemeClr val="lt1">
            <a:hueOff val="0"/>
            <a:satOff val="0"/>
            <a:lumOff val="0"/>
            <a:alphaOff val="0"/>
          </a:schemeClr>
        </a:solidFill>
        <a:ln w="12700"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 modelId="{E131CE4A-9776-44F4-BC03-867682E21374}">
      <dsp:nvSpPr>
        <dsp:cNvPr id="0" name=""/>
        <dsp:cNvSpPr/>
      </dsp:nvSpPr>
      <dsp:spPr>
        <a:xfrm>
          <a:off x="496568" y="2494756"/>
          <a:ext cx="6310391" cy="712787"/>
        </a:xfrm>
        <a:prstGeom prst="rect">
          <a:avLst/>
        </a:prstGeom>
        <a:gradFill rotWithShape="0">
          <a:gsLst>
            <a:gs pos="0">
              <a:schemeClr val="accent2">
                <a:hueOff val="0"/>
                <a:satOff val="0"/>
                <a:lumOff val="0"/>
                <a:alphaOff val="0"/>
                <a:tint val="98000"/>
                <a:lumMod val="110000"/>
              </a:schemeClr>
            </a:gs>
            <a:gs pos="84000">
              <a:schemeClr val="accent2">
                <a:hueOff val="0"/>
                <a:satOff val="0"/>
                <a:lumOff val="0"/>
                <a:alphaOff val="0"/>
                <a:shade val="90000"/>
                <a:lumMod val="88000"/>
              </a:schemeClr>
            </a:gs>
          </a:gsLst>
          <a:lin ang="5400000" scaled="0"/>
        </a:gradFill>
        <a:ln>
          <a:noFill/>
        </a:ln>
        <a:effectLst>
          <a:outerShdw blurRad="38100" dist="25400" dir="5400000" rotWithShape="0">
            <a:srgbClr val="000000">
              <a:alpha val="5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565775" tIns="88900" rIns="88900" bIns="88900" numCol="1" spcCol="1270" rtlCol="0" anchor="ctr" anchorCtr="0">
          <a:noAutofit/>
        </a:bodyPr>
        <a:lstStyle/>
        <a:p>
          <a:pPr marL="0" lvl="0" indent="0" algn="l" defTabSz="1555750" rtl="0">
            <a:lnSpc>
              <a:spcPct val="100000"/>
            </a:lnSpc>
            <a:spcBef>
              <a:spcPct val="0"/>
            </a:spcBef>
            <a:spcAft>
              <a:spcPct val="35000"/>
            </a:spcAft>
            <a:buNone/>
          </a:pPr>
          <a:r>
            <a:rPr lang="it-IT" sz="3500" kern="1200" noProof="0" dirty="0"/>
            <a:t>Linee Guida </a:t>
          </a:r>
          <a:r>
            <a:rPr lang="it-IT" sz="3500" kern="1200" noProof="0" dirty="0" err="1"/>
            <a:t>Agid</a:t>
          </a:r>
          <a:r>
            <a:rPr lang="it-IT" sz="3500" kern="1200" noProof="0" dirty="0"/>
            <a:t> su I.A. per PA</a:t>
          </a:r>
        </a:p>
      </dsp:txBody>
      <dsp:txXfrm>
        <a:off x="496568" y="2494756"/>
        <a:ext cx="6310391" cy="712787"/>
      </dsp:txXfrm>
    </dsp:sp>
    <dsp:sp modelId="{A965097E-32F1-4AB8-8C4E-2814A7596B2F}">
      <dsp:nvSpPr>
        <dsp:cNvPr id="0" name=""/>
        <dsp:cNvSpPr/>
      </dsp:nvSpPr>
      <dsp:spPr>
        <a:xfrm>
          <a:off x="51076" y="2405658"/>
          <a:ext cx="890984" cy="890984"/>
        </a:xfrm>
        <a:prstGeom prst="ellipse">
          <a:avLst/>
        </a:prstGeom>
        <a:solidFill>
          <a:schemeClr val="lt1">
            <a:hueOff val="0"/>
            <a:satOff val="0"/>
            <a:lumOff val="0"/>
            <a:alphaOff val="0"/>
          </a:schemeClr>
        </a:solidFill>
        <a:ln w="12700" cap="rnd" cmpd="sng" algn="ctr">
          <a:solidFill>
            <a:schemeClr val="accent2">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8867B2-D7E6-41C2-80F8-92B6F67D4298}">
      <dsp:nvSpPr>
        <dsp:cNvPr id="0" name=""/>
        <dsp:cNvSpPr/>
      </dsp:nvSpPr>
      <dsp:spPr>
        <a:xfrm>
          <a:off x="1011420" y="642088"/>
          <a:ext cx="810000" cy="81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E1D4B4DC-80CD-4A43-99B3-E8697CCD9923}">
      <dsp:nvSpPr>
        <dsp:cNvPr id="0" name=""/>
        <dsp:cNvSpPr/>
      </dsp:nvSpPr>
      <dsp:spPr>
        <a:xfrm>
          <a:off x="516420" y="1890680"/>
          <a:ext cx="1800000" cy="167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it-IT" sz="1800" b="1" i="0" kern="1200" baseline="0" dirty="0"/>
            <a:t>Le PA adottano l’IA al fine di: </a:t>
          </a:r>
          <a:endParaRPr lang="en-US" sz="1800" b="1" kern="1200" dirty="0"/>
        </a:p>
      </dsp:txBody>
      <dsp:txXfrm>
        <a:off x="516420" y="1890680"/>
        <a:ext cx="1800000" cy="1672031"/>
      </dsp:txXfrm>
    </dsp:sp>
    <dsp:sp modelId="{48FC4400-1D75-4C6E-8577-B6F48633BEAA}">
      <dsp:nvSpPr>
        <dsp:cNvPr id="0" name=""/>
        <dsp:cNvSpPr/>
      </dsp:nvSpPr>
      <dsp:spPr>
        <a:xfrm>
          <a:off x="3126420" y="642088"/>
          <a:ext cx="810000" cy="81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2EDACEE9-FE3B-4FFB-AD77-A2BF18A14857}">
      <dsp:nvSpPr>
        <dsp:cNvPr id="0" name=""/>
        <dsp:cNvSpPr/>
      </dsp:nvSpPr>
      <dsp:spPr>
        <a:xfrm>
          <a:off x="2631420" y="1890680"/>
          <a:ext cx="1800000" cy="167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it-IT" sz="1400" b="1" i="0" kern="1200" baseline="0"/>
            <a:t>automatizzare attività semplici e ripetitive </a:t>
          </a:r>
          <a:r>
            <a:rPr lang="it-IT" sz="1400" b="0" i="0" kern="1200" baseline="0"/>
            <a:t>di ricerca e analisi delle informazioni, liberando tempo di lavoro per attività a maggior valore; </a:t>
          </a:r>
          <a:endParaRPr lang="en-US" sz="1400" kern="1200"/>
        </a:p>
      </dsp:txBody>
      <dsp:txXfrm>
        <a:off x="2631420" y="1890680"/>
        <a:ext cx="1800000" cy="1672031"/>
      </dsp:txXfrm>
    </dsp:sp>
    <dsp:sp modelId="{9895F25D-CB21-4DC9-A34A-E774066ACDF0}">
      <dsp:nvSpPr>
        <dsp:cNvPr id="0" name=""/>
        <dsp:cNvSpPr/>
      </dsp:nvSpPr>
      <dsp:spPr>
        <a:xfrm>
          <a:off x="5241420" y="642088"/>
          <a:ext cx="810000" cy="81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97B577CD-EC6D-431D-B146-E49449D4662C}">
      <dsp:nvSpPr>
        <dsp:cNvPr id="0" name=""/>
        <dsp:cNvSpPr/>
      </dsp:nvSpPr>
      <dsp:spPr>
        <a:xfrm>
          <a:off x="4746420" y="1890680"/>
          <a:ext cx="1800000" cy="167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it-IT" sz="1400" b="1" i="0" kern="1200" baseline="0"/>
            <a:t>aumentare le capacità predittive</a:t>
          </a:r>
          <a:r>
            <a:rPr lang="it-IT" sz="1400" b="0" i="0" kern="1200" baseline="0"/>
            <a:t>, migliorando il processo decisionale basato sui dati; </a:t>
          </a:r>
          <a:endParaRPr lang="en-US" sz="1400" kern="1200"/>
        </a:p>
      </dsp:txBody>
      <dsp:txXfrm>
        <a:off x="4746420" y="1890680"/>
        <a:ext cx="1800000" cy="1672031"/>
      </dsp:txXfrm>
    </dsp:sp>
    <dsp:sp modelId="{3B6D39ED-176A-4B6A-A717-ED0B348D1DF8}">
      <dsp:nvSpPr>
        <dsp:cNvPr id="0" name=""/>
        <dsp:cNvSpPr/>
      </dsp:nvSpPr>
      <dsp:spPr>
        <a:xfrm>
          <a:off x="7356420" y="642088"/>
          <a:ext cx="810000" cy="81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7C20C28F-1A1D-49DB-9E70-6CBE3C69D86C}">
      <dsp:nvSpPr>
        <dsp:cNvPr id="0" name=""/>
        <dsp:cNvSpPr/>
      </dsp:nvSpPr>
      <dsp:spPr>
        <a:xfrm>
          <a:off x="6861420" y="1890680"/>
          <a:ext cx="1800000" cy="167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it-IT" sz="1400" b="0" i="0" kern="1200" baseline="0" dirty="0"/>
            <a:t>supportare la </a:t>
          </a:r>
          <a:r>
            <a:rPr lang="it-IT" sz="1400" b="1" i="0" kern="1200" baseline="0" dirty="0"/>
            <a:t>personalizzazione dei servizi </a:t>
          </a:r>
          <a:r>
            <a:rPr lang="it-IT" sz="1400" b="0" i="0" kern="1200" baseline="0" dirty="0"/>
            <a:t>incentrata sull'utente, aumentando l'efficacia, l’efficienza e la tempestività dei servizi pubblici anche attraverso meccanismi di proattività; </a:t>
          </a:r>
          <a:endParaRPr lang="en-US" sz="1400" kern="1200" dirty="0"/>
        </a:p>
      </dsp:txBody>
      <dsp:txXfrm>
        <a:off x="6861420" y="1890680"/>
        <a:ext cx="1800000" cy="1672031"/>
      </dsp:txXfrm>
    </dsp:sp>
    <dsp:sp modelId="{BF33204E-3892-43D5-B7D7-085CB18E2BA6}">
      <dsp:nvSpPr>
        <dsp:cNvPr id="0" name=""/>
        <dsp:cNvSpPr/>
      </dsp:nvSpPr>
      <dsp:spPr>
        <a:xfrm>
          <a:off x="9471420" y="642088"/>
          <a:ext cx="810000" cy="81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2225"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0F80F10E-A32E-4B24-BBAC-B45FE96AD3E0}">
      <dsp:nvSpPr>
        <dsp:cNvPr id="0" name=""/>
        <dsp:cNvSpPr/>
      </dsp:nvSpPr>
      <dsp:spPr>
        <a:xfrm>
          <a:off x="8976420" y="1890680"/>
          <a:ext cx="1800000" cy="16720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it-IT" sz="1400" b="1" i="0" kern="1200" baseline="0"/>
            <a:t>promuovere l’innovazione dei servizi pubblici e dei processi amministrativi</a:t>
          </a:r>
          <a:r>
            <a:rPr lang="it-IT" sz="1400" b="0" i="0" kern="1200" baseline="0"/>
            <a:t>. </a:t>
          </a:r>
          <a:endParaRPr lang="en-US" sz="1400" kern="1200"/>
        </a:p>
      </dsp:txBody>
      <dsp:txXfrm>
        <a:off x="8976420" y="1890680"/>
        <a:ext cx="1800000" cy="1672031"/>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18/2/layout/IconLabelList#1">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FF81CEA5-62FD-4C83-BDE3-91DFB9827D8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it-IT"/>
          </a:p>
        </p:txBody>
      </p:sp>
      <p:sp>
        <p:nvSpPr>
          <p:cNvPr id="3" name="Segnaposto data 2">
            <a:extLst>
              <a:ext uri="{FF2B5EF4-FFF2-40B4-BE49-F238E27FC236}">
                <a16:creationId xmlns:a16="http://schemas.microsoft.com/office/drawing/2014/main" id="{3FA1CBFD-6AD0-48C4-B91B-58830F6F4C3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C0FA3576-2E34-44A5-91FF-3C53AC3DA648}" type="datetime1">
              <a:rPr lang="it-IT" smtClean="0"/>
              <a:t>26/03/2025</a:t>
            </a:fld>
            <a:endParaRPr lang="it-IT"/>
          </a:p>
        </p:txBody>
      </p:sp>
      <p:sp>
        <p:nvSpPr>
          <p:cNvPr id="4" name="Segnaposto piè di pagina 3">
            <a:extLst>
              <a:ext uri="{FF2B5EF4-FFF2-40B4-BE49-F238E27FC236}">
                <a16:creationId xmlns:a16="http://schemas.microsoft.com/office/drawing/2014/main" id="{A9E55D22-46A3-4B8C-AD40-252FE7896C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it-IT"/>
          </a:p>
        </p:txBody>
      </p:sp>
      <p:sp>
        <p:nvSpPr>
          <p:cNvPr id="5" name="Segnaposto numero diapositiva 4">
            <a:extLst>
              <a:ext uri="{FF2B5EF4-FFF2-40B4-BE49-F238E27FC236}">
                <a16:creationId xmlns:a16="http://schemas.microsoft.com/office/drawing/2014/main" id="{8E70DCEF-9071-4B17-801B-37B4465C8E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8D90168E-626C-4E60-93C0-A00D25609468}" type="slidenum">
              <a:rPr lang="it-IT" smtClean="0"/>
              <a:t>‹N›</a:t>
            </a:fld>
            <a:endParaRPr lang="it-IT"/>
          </a:p>
        </p:txBody>
      </p:sp>
    </p:spTree>
    <p:extLst>
      <p:ext uri="{BB962C8B-B14F-4D97-AF65-F5344CB8AC3E}">
        <p14:creationId xmlns:p14="http://schemas.microsoft.com/office/powerpoint/2010/main" val="374934770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it-IT" noProof="0"/>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21FEC-DF32-4E90-A279-29D5C0BB0773}" type="datetime1">
              <a:rPr lang="it-IT" smtClean="0"/>
              <a:pPr/>
              <a:t>26/03/2025</a:t>
            </a:fld>
            <a:endParaRPr lang="it-IT" dirty="0"/>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it-IT" noProof="0"/>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it-IT" noProof="0"/>
              <a:t>Fare clic per modificare lo stile del titolo</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it-IT" noProof="0"/>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C6B3AB32-59DF-41F1-9618-EDFBF5049629}" type="slidenum">
              <a:rPr lang="it-IT" noProof="0" smtClean="0"/>
              <a:t>‹N›</a:t>
            </a:fld>
            <a:endParaRPr lang="it-IT" noProof="0"/>
          </a:p>
        </p:txBody>
      </p:sp>
    </p:spTree>
    <p:extLst>
      <p:ext uri="{BB962C8B-B14F-4D97-AF65-F5344CB8AC3E}">
        <p14:creationId xmlns:p14="http://schemas.microsoft.com/office/powerpoint/2010/main" val="366180564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a:p>
          <a:p>
            <a:pPr rtl="0"/>
            <a:endParaRPr lang="it-IT"/>
          </a:p>
        </p:txBody>
      </p:sp>
      <p:sp>
        <p:nvSpPr>
          <p:cNvPr id="4" name="Segnaposto numero diapositiva 3"/>
          <p:cNvSpPr>
            <a:spLocks noGrp="1"/>
          </p:cNvSpPr>
          <p:nvPr>
            <p:ph type="sldNum" sz="quarter" idx="5"/>
          </p:nvPr>
        </p:nvSpPr>
        <p:spPr/>
        <p:txBody>
          <a:bodyPr rtlCol="0"/>
          <a:lstStyle/>
          <a:p>
            <a:pPr rtl="0"/>
            <a:fld id="{C6B3AB32-59DF-41F1-9618-EDFBF5049629}" type="slidenum">
              <a:rPr lang="it-IT" smtClean="0"/>
              <a:t>1</a:t>
            </a:fld>
            <a:endParaRPr lang="it-IT"/>
          </a:p>
        </p:txBody>
      </p:sp>
    </p:spTree>
    <p:extLst>
      <p:ext uri="{BB962C8B-B14F-4D97-AF65-F5344CB8AC3E}">
        <p14:creationId xmlns:p14="http://schemas.microsoft.com/office/powerpoint/2010/main" val="1390047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a:p>
        </p:txBody>
      </p:sp>
      <p:sp>
        <p:nvSpPr>
          <p:cNvPr id="4" name="Segnaposto numero diapositiva 3"/>
          <p:cNvSpPr>
            <a:spLocks noGrp="1"/>
          </p:cNvSpPr>
          <p:nvPr>
            <p:ph type="sldNum" sz="quarter" idx="5"/>
          </p:nvPr>
        </p:nvSpPr>
        <p:spPr/>
        <p:txBody>
          <a:bodyPr rtlCol="0"/>
          <a:lstStyle/>
          <a:p>
            <a:pPr rtl="0"/>
            <a:fld id="{C6B3AB32-59DF-41F1-9618-EDFBF5049629}" type="slidenum">
              <a:rPr lang="it-IT" smtClean="0"/>
              <a:t>2</a:t>
            </a:fld>
            <a:endParaRPr lang="it-IT"/>
          </a:p>
        </p:txBody>
      </p:sp>
    </p:spTree>
    <p:extLst>
      <p:ext uri="{BB962C8B-B14F-4D97-AF65-F5344CB8AC3E}">
        <p14:creationId xmlns:p14="http://schemas.microsoft.com/office/powerpoint/2010/main" val="3505115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pPr rtl="0"/>
            <a:fld id="{C6B3AB32-59DF-41F1-9618-EDFBF5049629}" type="slidenum">
              <a:rPr lang="it-IT" smtClean="0"/>
              <a:t>3</a:t>
            </a:fld>
            <a:endParaRPr lang="it-IT"/>
          </a:p>
        </p:txBody>
      </p:sp>
    </p:spTree>
    <p:extLst>
      <p:ext uri="{BB962C8B-B14F-4D97-AF65-F5344CB8AC3E}">
        <p14:creationId xmlns:p14="http://schemas.microsoft.com/office/powerpoint/2010/main" val="452805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rtlCol="0"/>
          <a:lstStyle/>
          <a:p>
            <a:pPr rtl="0"/>
            <a:endParaRPr lang="it-IT"/>
          </a:p>
        </p:txBody>
      </p:sp>
      <p:sp>
        <p:nvSpPr>
          <p:cNvPr id="4" name="Segnaposto numero diapositiva 3"/>
          <p:cNvSpPr>
            <a:spLocks noGrp="1"/>
          </p:cNvSpPr>
          <p:nvPr>
            <p:ph type="sldNum" sz="quarter" idx="5"/>
          </p:nvPr>
        </p:nvSpPr>
        <p:spPr/>
        <p:txBody>
          <a:bodyPr rtlCol="0"/>
          <a:lstStyle/>
          <a:p>
            <a:pPr rtl="0"/>
            <a:fld id="{C6B3AB32-59DF-41F1-9618-EDFBF5049629}" type="slidenum">
              <a:rPr lang="it-IT" smtClean="0"/>
              <a:t>10</a:t>
            </a:fld>
            <a:endParaRPr lang="it-IT"/>
          </a:p>
        </p:txBody>
      </p:sp>
    </p:spTree>
    <p:extLst>
      <p:ext uri="{BB962C8B-B14F-4D97-AF65-F5344CB8AC3E}">
        <p14:creationId xmlns:p14="http://schemas.microsoft.com/office/powerpoint/2010/main" val="1046714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7" name="Rettangolo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olo 1"/>
          <p:cNvSpPr>
            <a:spLocks noGrp="1"/>
          </p:cNvSpPr>
          <p:nvPr>
            <p:ph type="ctrTitle"/>
          </p:nvPr>
        </p:nvSpPr>
        <p:spPr>
          <a:xfrm>
            <a:off x="581191" y="1020431"/>
            <a:ext cx="10993549" cy="1475013"/>
          </a:xfrm>
          <a:effectLst/>
        </p:spPr>
        <p:txBody>
          <a:bodyPr rtlCol="0" anchor="b">
            <a:normAutofit/>
          </a:bodyPr>
          <a:lstStyle>
            <a:lvl1pPr>
              <a:defRPr sz="3600">
                <a:solidFill>
                  <a:schemeClr val="accent1"/>
                </a:solidFill>
              </a:defRPr>
            </a:lvl1pPr>
          </a:lstStyle>
          <a:p>
            <a:pPr rtl="0"/>
            <a:r>
              <a:rPr lang="it-IT" noProof="0"/>
              <a:t>Fare clic per modificare lo stile del titolo dello schema</a:t>
            </a:r>
          </a:p>
        </p:txBody>
      </p:sp>
      <p:sp>
        <p:nvSpPr>
          <p:cNvPr id="3" name="Sottotitolo 2"/>
          <p:cNvSpPr>
            <a:spLocks noGrp="1"/>
          </p:cNvSpPr>
          <p:nvPr>
            <p:ph type="subTitle" idx="1"/>
          </p:nvPr>
        </p:nvSpPr>
        <p:spPr>
          <a:xfrm>
            <a:off x="581194" y="2495445"/>
            <a:ext cx="10993546" cy="590321"/>
          </a:xfrm>
        </p:spPr>
        <p:txBody>
          <a:bodyPr rtlCol="0"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it-IT" noProof="0"/>
              <a:t>Fare clic per modificare lo stile del sottotitolo dello schema</a:t>
            </a:r>
          </a:p>
        </p:txBody>
      </p:sp>
      <p:sp>
        <p:nvSpPr>
          <p:cNvPr id="4" name="Segnaposto data 3"/>
          <p:cNvSpPr>
            <a:spLocks noGrp="1"/>
          </p:cNvSpPr>
          <p:nvPr>
            <p:ph type="dt" sz="half" idx="10"/>
          </p:nvPr>
        </p:nvSpPr>
        <p:spPr>
          <a:xfrm>
            <a:off x="7605951" y="5956137"/>
            <a:ext cx="2844800" cy="365125"/>
          </a:xfrm>
        </p:spPr>
        <p:txBody>
          <a:bodyPr rtlCol="0"/>
          <a:lstStyle>
            <a:lvl1pPr>
              <a:defRPr>
                <a:solidFill>
                  <a:schemeClr val="accent1">
                    <a:lumMod val="75000"/>
                    <a:lumOff val="25000"/>
                  </a:schemeClr>
                </a:solidFill>
              </a:defRPr>
            </a:lvl1pPr>
          </a:lstStyle>
          <a:p>
            <a:pPr rtl="0"/>
            <a:fld id="{87A23933-3F77-4C59-A775-45E2435C8368}" type="datetime1">
              <a:rPr lang="it-IT" noProof="0" smtClean="0"/>
              <a:t>26/03/2025</a:t>
            </a:fld>
            <a:endParaRPr lang="it-IT" noProof="0"/>
          </a:p>
        </p:txBody>
      </p:sp>
      <p:sp>
        <p:nvSpPr>
          <p:cNvPr id="5" name="Segnaposto piè di pagina 4"/>
          <p:cNvSpPr>
            <a:spLocks noGrp="1"/>
          </p:cNvSpPr>
          <p:nvPr>
            <p:ph type="ftr" sz="quarter" idx="11"/>
          </p:nvPr>
        </p:nvSpPr>
        <p:spPr>
          <a:xfrm>
            <a:off x="581192" y="5951811"/>
            <a:ext cx="6917210" cy="365125"/>
          </a:xfrm>
        </p:spPr>
        <p:txBody>
          <a:bodyPr rtlCol="0"/>
          <a:lstStyle>
            <a:lvl1pPr>
              <a:defRPr>
                <a:solidFill>
                  <a:schemeClr val="accent1">
                    <a:lumMod val="75000"/>
                    <a:lumOff val="25000"/>
                  </a:schemeClr>
                </a:solidFill>
              </a:defRPr>
            </a:lvl1pPr>
          </a:lstStyle>
          <a:p>
            <a:pPr rtl="0"/>
            <a:endParaRPr lang="it-IT" noProof="0"/>
          </a:p>
        </p:txBody>
      </p:sp>
      <p:sp>
        <p:nvSpPr>
          <p:cNvPr id="6" name="Segnaposto numero diapositiva 5"/>
          <p:cNvSpPr>
            <a:spLocks noGrp="1"/>
          </p:cNvSpPr>
          <p:nvPr>
            <p:ph type="sldNum" sz="quarter" idx="12"/>
          </p:nvPr>
        </p:nvSpPr>
        <p:spPr>
          <a:xfrm>
            <a:off x="10558300" y="5956137"/>
            <a:ext cx="1016440" cy="365125"/>
          </a:xfrm>
        </p:spPr>
        <p:txBody>
          <a:bodyPr rtlCol="0"/>
          <a:lstStyle>
            <a:lvl1pPr>
              <a:defRPr>
                <a:solidFill>
                  <a:schemeClr val="accent1">
                    <a:lumMod val="75000"/>
                    <a:lumOff val="25000"/>
                  </a:schemeClr>
                </a:solidFill>
              </a:defRPr>
            </a:lvl1pPr>
          </a:lstStyle>
          <a:p>
            <a:pPr rtl="0"/>
            <a:fld id="{D57F1E4F-1CFF-5643-939E-217C01CDF565}" type="slidenum">
              <a:rPr lang="it-IT" noProof="0" smtClean="0"/>
              <a:pPr rtl="0"/>
              <a:t>‹N›</a:t>
            </a:fld>
            <a:endParaRPr lang="it-IT" noProof="0"/>
          </a:p>
        </p:txBody>
      </p:sp>
    </p:spTree>
    <p:extLst>
      <p:ext uri="{BB962C8B-B14F-4D97-AF65-F5344CB8AC3E}">
        <p14:creationId xmlns:p14="http://schemas.microsoft.com/office/powerpoint/2010/main" val="2103018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7" name="Rettangolo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olo 1"/>
          <p:cNvSpPr>
            <a:spLocks noGrp="1"/>
          </p:cNvSpPr>
          <p:nvPr>
            <p:ph type="title"/>
          </p:nvPr>
        </p:nvSpPr>
        <p:spPr>
          <a:xfrm>
            <a:off x="581192" y="702156"/>
            <a:ext cx="11029616" cy="1013800"/>
          </a:xfrm>
        </p:spPr>
        <p:txBody>
          <a:bodyPr rtlCol="0"/>
          <a:lstStyle/>
          <a:p>
            <a:pPr rtl="0"/>
            <a:r>
              <a:rPr lang="it-IT" noProof="0"/>
              <a:t>Fare clic per modificare lo stile del titolo dello schema</a:t>
            </a:r>
          </a:p>
        </p:txBody>
      </p:sp>
      <p:sp>
        <p:nvSpPr>
          <p:cNvPr id="3" name="Segnaposto contenuto 2"/>
          <p:cNvSpPr>
            <a:spLocks noGrp="1"/>
          </p:cNvSpPr>
          <p:nvPr>
            <p:ph idx="1"/>
          </p:nvPr>
        </p:nvSpPr>
        <p:spPr>
          <a:xfrm>
            <a:off x="581192" y="2180496"/>
            <a:ext cx="11029615" cy="3678303"/>
          </a:xfrm>
        </p:spPr>
        <p:txBody>
          <a:bodyPr rtlCol="0"/>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data 3"/>
          <p:cNvSpPr>
            <a:spLocks noGrp="1"/>
          </p:cNvSpPr>
          <p:nvPr>
            <p:ph type="dt" sz="half" idx="10"/>
          </p:nvPr>
        </p:nvSpPr>
        <p:spPr/>
        <p:txBody>
          <a:bodyPr rtlCol="0"/>
          <a:lstStyle/>
          <a:p>
            <a:pPr rtl="0"/>
            <a:fld id="{7F3FB14C-AC96-42E5-BE0B-73EFAA1A7EA7}" type="datetime1">
              <a:rPr lang="it-IT" noProof="0" smtClean="0"/>
              <a:t>26/03/2025</a:t>
            </a:fld>
            <a:endParaRPr lang="it-IT" noProof="0"/>
          </a:p>
        </p:txBody>
      </p:sp>
      <p:sp>
        <p:nvSpPr>
          <p:cNvPr id="5" name="Segnaposto piè di pagina 4"/>
          <p:cNvSpPr>
            <a:spLocks noGrp="1"/>
          </p:cNvSpPr>
          <p:nvPr>
            <p:ph type="ftr" sz="quarter" idx="11"/>
          </p:nvPr>
        </p:nvSpPr>
        <p:spPr/>
        <p:txBody>
          <a:bodyPr rtlCol="0"/>
          <a:lstStyle/>
          <a:p>
            <a:pPr rtl="0"/>
            <a:endParaRPr lang="it-IT" noProof="0"/>
          </a:p>
        </p:txBody>
      </p:sp>
      <p:sp>
        <p:nvSpPr>
          <p:cNvPr id="6" name="Segnaposto numero diapositiva 5"/>
          <p:cNvSpPr>
            <a:spLocks noGrp="1"/>
          </p:cNvSpPr>
          <p:nvPr>
            <p:ph type="sldNum" sz="quarter" idx="12"/>
          </p:nvPr>
        </p:nvSpPr>
        <p:spPr>
          <a:xfrm>
            <a:off x="10558300" y="5956137"/>
            <a:ext cx="1052508" cy="365125"/>
          </a:xfrm>
        </p:spPr>
        <p:txBody>
          <a:bodyPr rtlCol="0"/>
          <a:lstStyle/>
          <a:p>
            <a:pPr rtl="0"/>
            <a:fld id="{D57F1E4F-1CFF-5643-939E-217C01CDF565}" type="slidenum">
              <a:rPr lang="it-IT" noProof="0" smtClean="0"/>
              <a:pPr rtl="0"/>
              <a:t>‹N›</a:t>
            </a:fld>
            <a:endParaRPr lang="it-IT" noProof="0"/>
          </a:p>
        </p:txBody>
      </p:sp>
      <p:pic>
        <p:nvPicPr>
          <p:cNvPr id="8" name="Immagine 7" descr="Immagine che contiene testo, Carattere, schermata&#10;&#10;Il contenuto generato dall'IA potrebbe non essere corretto.">
            <a:extLst>
              <a:ext uri="{FF2B5EF4-FFF2-40B4-BE49-F238E27FC236}">
                <a16:creationId xmlns:a16="http://schemas.microsoft.com/office/drawing/2014/main" id="{557FFBB8-1EB2-710D-0B85-EF1F261FCA09}"/>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27399816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8" name="Rettangolo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olo 1"/>
          <p:cNvSpPr>
            <a:spLocks noGrp="1"/>
          </p:cNvSpPr>
          <p:nvPr>
            <p:ph type="title"/>
          </p:nvPr>
        </p:nvSpPr>
        <p:spPr>
          <a:xfrm>
            <a:off x="581193" y="3043910"/>
            <a:ext cx="11029615" cy="1497507"/>
          </a:xfrm>
        </p:spPr>
        <p:txBody>
          <a:bodyPr rtlCol="0" anchor="b">
            <a:normAutofit/>
          </a:bodyPr>
          <a:lstStyle>
            <a:lvl1pPr algn="l">
              <a:defRPr sz="3600" b="0" cap="all">
                <a:solidFill>
                  <a:schemeClr val="accent1"/>
                </a:solidFill>
              </a:defRPr>
            </a:lvl1pPr>
          </a:lstStyle>
          <a:p>
            <a:pPr rtl="0"/>
            <a:r>
              <a:rPr lang="it-IT" noProof="0"/>
              <a:t>Fare clic per modificare lo stile del titolo dello schema</a:t>
            </a:r>
          </a:p>
        </p:txBody>
      </p:sp>
      <p:sp>
        <p:nvSpPr>
          <p:cNvPr id="3" name="Segnaposto testo 2"/>
          <p:cNvSpPr>
            <a:spLocks noGrp="1"/>
          </p:cNvSpPr>
          <p:nvPr>
            <p:ph type="body" idx="1"/>
          </p:nvPr>
        </p:nvSpPr>
        <p:spPr>
          <a:xfrm>
            <a:off x="581192" y="4541417"/>
            <a:ext cx="11029615" cy="600556"/>
          </a:xfrm>
        </p:spPr>
        <p:txBody>
          <a:bodyPr rtlCol="0"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it-IT" noProof="0"/>
              <a:t>Fare clic per modificare gli stili del testo dello schema</a:t>
            </a:r>
          </a:p>
        </p:txBody>
      </p:sp>
      <p:sp>
        <p:nvSpPr>
          <p:cNvPr id="4" name="Segnaposto data 3"/>
          <p:cNvSpPr>
            <a:spLocks noGrp="1"/>
          </p:cNvSpPr>
          <p:nvPr>
            <p:ph type="dt" sz="half" idx="10"/>
          </p:nvPr>
        </p:nvSpPr>
        <p:spPr/>
        <p:txBody>
          <a:bodyPr rtlCol="0"/>
          <a:lstStyle>
            <a:lvl1pPr>
              <a:defRPr>
                <a:solidFill>
                  <a:schemeClr val="accent1">
                    <a:lumMod val="75000"/>
                    <a:lumOff val="25000"/>
                  </a:schemeClr>
                </a:solidFill>
              </a:defRPr>
            </a:lvl1pPr>
          </a:lstStyle>
          <a:p>
            <a:pPr rtl="0"/>
            <a:fld id="{76327E91-20FF-43F1-A337-75953C73E7D7}" type="datetime1">
              <a:rPr lang="it-IT" noProof="0" smtClean="0"/>
              <a:t>26/03/2025</a:t>
            </a:fld>
            <a:endParaRPr lang="it-IT" noProof="0"/>
          </a:p>
        </p:txBody>
      </p:sp>
      <p:sp>
        <p:nvSpPr>
          <p:cNvPr id="5" name="Segnaposto piè di pagina 4"/>
          <p:cNvSpPr>
            <a:spLocks noGrp="1"/>
          </p:cNvSpPr>
          <p:nvPr>
            <p:ph type="ftr" sz="quarter" idx="11"/>
          </p:nvPr>
        </p:nvSpPr>
        <p:spPr/>
        <p:txBody>
          <a:bodyPr rtlCol="0"/>
          <a:lstStyle>
            <a:lvl1pPr>
              <a:defRPr>
                <a:solidFill>
                  <a:schemeClr val="accent1">
                    <a:lumMod val="75000"/>
                    <a:lumOff val="25000"/>
                  </a:schemeClr>
                </a:solidFill>
              </a:defRPr>
            </a:lvl1pPr>
          </a:lstStyle>
          <a:p>
            <a:pPr rtl="0"/>
            <a:endParaRPr lang="it-IT" noProof="0"/>
          </a:p>
        </p:txBody>
      </p:sp>
      <p:sp>
        <p:nvSpPr>
          <p:cNvPr id="6" name="Segnaposto numero diapositiva 5"/>
          <p:cNvSpPr>
            <a:spLocks noGrp="1"/>
          </p:cNvSpPr>
          <p:nvPr>
            <p:ph type="sldNum" sz="quarter" idx="12"/>
          </p:nvPr>
        </p:nvSpPr>
        <p:spPr/>
        <p:txBody>
          <a:bodyPr rtlCol="0"/>
          <a:lstStyle>
            <a:lvl1pPr>
              <a:defRPr>
                <a:solidFill>
                  <a:schemeClr val="accent1">
                    <a:lumMod val="75000"/>
                    <a:lumOff val="25000"/>
                  </a:schemeClr>
                </a:solidFill>
              </a:defRPr>
            </a:lvl1pPr>
          </a:lstStyle>
          <a:p>
            <a:pPr rtl="0"/>
            <a:fld id="{D57F1E4F-1CFF-5643-939E-217C01CDF565}" type="slidenum">
              <a:rPr lang="it-IT" noProof="0" smtClean="0"/>
              <a:pPr rtl="0"/>
              <a:t>‹N›</a:t>
            </a:fld>
            <a:endParaRPr lang="it-IT" noProof="0"/>
          </a:p>
        </p:txBody>
      </p:sp>
      <p:pic>
        <p:nvPicPr>
          <p:cNvPr id="7" name="Immagine 6" descr="Immagine che contiene testo, Carattere, schermata&#10;&#10;Il contenuto generato dall'IA potrebbe non essere corretto.">
            <a:extLst>
              <a:ext uri="{FF2B5EF4-FFF2-40B4-BE49-F238E27FC236}">
                <a16:creationId xmlns:a16="http://schemas.microsoft.com/office/drawing/2014/main" id="{AFC7D2B3-0142-8AF4-BA08-28C44E6549A2}"/>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39092908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8" name="Rettangolo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olo 1"/>
          <p:cNvSpPr>
            <a:spLocks noGrp="1"/>
          </p:cNvSpPr>
          <p:nvPr>
            <p:ph type="title"/>
          </p:nvPr>
        </p:nvSpPr>
        <p:spPr>
          <a:xfrm>
            <a:off x="581193" y="729658"/>
            <a:ext cx="11029616" cy="988332"/>
          </a:xfrm>
        </p:spPr>
        <p:txBody>
          <a:bodyPr rtlCol="0"/>
          <a:lstStyle/>
          <a:p>
            <a:pPr rtl="0"/>
            <a:r>
              <a:rPr lang="it-IT" noProof="0"/>
              <a:t>Fare clic per modificare lo stile del titolo dello schema</a:t>
            </a:r>
          </a:p>
        </p:txBody>
      </p:sp>
      <p:sp>
        <p:nvSpPr>
          <p:cNvPr id="3" name="Segnaposto contenuto 2"/>
          <p:cNvSpPr>
            <a:spLocks noGrp="1"/>
          </p:cNvSpPr>
          <p:nvPr>
            <p:ph sz="half" idx="1"/>
          </p:nvPr>
        </p:nvSpPr>
        <p:spPr>
          <a:xfrm>
            <a:off x="581193" y="2228003"/>
            <a:ext cx="5422390" cy="3633047"/>
          </a:xfrm>
        </p:spPr>
        <p:txBody>
          <a:bodyPr rtlCol="0">
            <a:normAutofit/>
          </a:body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contenuto 3"/>
          <p:cNvSpPr>
            <a:spLocks noGrp="1"/>
          </p:cNvSpPr>
          <p:nvPr>
            <p:ph sz="half" idx="2"/>
          </p:nvPr>
        </p:nvSpPr>
        <p:spPr>
          <a:xfrm>
            <a:off x="6188417" y="2228003"/>
            <a:ext cx="5422392" cy="3633047"/>
          </a:xfrm>
        </p:spPr>
        <p:txBody>
          <a:bodyPr rtlCol="0">
            <a:normAutofit/>
          </a:body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5" name="Segnaposto data 4"/>
          <p:cNvSpPr>
            <a:spLocks noGrp="1"/>
          </p:cNvSpPr>
          <p:nvPr>
            <p:ph type="dt" sz="half" idx="10"/>
          </p:nvPr>
        </p:nvSpPr>
        <p:spPr/>
        <p:txBody>
          <a:bodyPr rtlCol="0"/>
          <a:lstStyle/>
          <a:p>
            <a:pPr rtl="0"/>
            <a:fld id="{9EDCB701-B7F2-4988-9CFB-241C1D412354}" type="datetime1">
              <a:rPr lang="it-IT" noProof="0" smtClean="0"/>
              <a:t>26/03/2025</a:t>
            </a:fld>
            <a:endParaRPr lang="it-IT" noProof="0"/>
          </a:p>
        </p:txBody>
      </p:sp>
      <p:sp>
        <p:nvSpPr>
          <p:cNvPr id="6" name="Segnaposto piè di pagina 5"/>
          <p:cNvSpPr>
            <a:spLocks noGrp="1"/>
          </p:cNvSpPr>
          <p:nvPr>
            <p:ph type="ftr" sz="quarter" idx="11"/>
          </p:nvPr>
        </p:nvSpPr>
        <p:spPr/>
        <p:txBody>
          <a:bodyPr rtlCol="0"/>
          <a:lstStyle/>
          <a:p>
            <a:pPr rtl="0"/>
            <a:endParaRPr lang="it-IT" noProof="0"/>
          </a:p>
        </p:txBody>
      </p:sp>
      <p:sp>
        <p:nvSpPr>
          <p:cNvPr id="7" name="Segnaposto numero diapositiva 6"/>
          <p:cNvSpPr>
            <a:spLocks noGrp="1"/>
          </p:cNvSpPr>
          <p:nvPr>
            <p:ph type="sldNum" sz="quarter" idx="12"/>
          </p:nvPr>
        </p:nvSpPr>
        <p:spPr/>
        <p:txBody>
          <a:bodyPr rtlCol="0"/>
          <a:lstStyle/>
          <a:p>
            <a:pPr rtl="0"/>
            <a:fld id="{D57F1E4F-1CFF-5643-939E-217C01CDF565}" type="slidenum">
              <a:rPr lang="it-IT" noProof="0" smtClean="0"/>
              <a:pPr rtl="0"/>
              <a:t>‹N›</a:t>
            </a:fld>
            <a:endParaRPr lang="it-IT" noProof="0"/>
          </a:p>
        </p:txBody>
      </p:sp>
      <p:pic>
        <p:nvPicPr>
          <p:cNvPr id="9" name="Immagine 8" descr="Immagine che contiene testo, Carattere, schermata&#10;&#10;Il contenuto generato dall'IA potrebbe non essere corretto.">
            <a:extLst>
              <a:ext uri="{FF2B5EF4-FFF2-40B4-BE49-F238E27FC236}">
                <a16:creationId xmlns:a16="http://schemas.microsoft.com/office/drawing/2014/main" id="{E4F720F2-0B2C-0846-1929-59F67A2DB219}"/>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36871674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1" name="Rettangolo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olo 1"/>
          <p:cNvSpPr>
            <a:spLocks noGrp="1"/>
          </p:cNvSpPr>
          <p:nvPr>
            <p:ph type="title"/>
          </p:nvPr>
        </p:nvSpPr>
        <p:spPr>
          <a:xfrm>
            <a:off x="581193" y="729658"/>
            <a:ext cx="11029616" cy="988332"/>
          </a:xfrm>
        </p:spPr>
        <p:txBody>
          <a:bodyPr rtlCol="0"/>
          <a:lstStyle/>
          <a:p>
            <a:pPr rtl="0"/>
            <a:r>
              <a:rPr lang="it-IT" noProof="0"/>
              <a:t>Fare clic per modificare lo stile del titolo dello schema</a:t>
            </a:r>
          </a:p>
        </p:txBody>
      </p:sp>
      <p:sp>
        <p:nvSpPr>
          <p:cNvPr id="3" name="Segnaposto testo 2"/>
          <p:cNvSpPr>
            <a:spLocks noGrp="1"/>
          </p:cNvSpPr>
          <p:nvPr>
            <p:ph type="body" idx="1"/>
          </p:nvPr>
        </p:nvSpPr>
        <p:spPr>
          <a:xfrm>
            <a:off x="887219" y="2250892"/>
            <a:ext cx="5087075" cy="536005"/>
          </a:xfrm>
        </p:spPr>
        <p:txBody>
          <a:bodyPr rtlCol="0"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 gli stili del testo dello schema</a:t>
            </a:r>
          </a:p>
        </p:txBody>
      </p:sp>
      <p:sp>
        <p:nvSpPr>
          <p:cNvPr id="4" name="Segnaposto contenuto 3"/>
          <p:cNvSpPr>
            <a:spLocks noGrp="1"/>
          </p:cNvSpPr>
          <p:nvPr>
            <p:ph sz="half" idx="2"/>
          </p:nvPr>
        </p:nvSpPr>
        <p:spPr>
          <a:xfrm>
            <a:off x="581194" y="2926052"/>
            <a:ext cx="5393100" cy="2934999"/>
          </a:xfrm>
        </p:spPr>
        <p:txBody>
          <a:bodyPr rtlCol="0" anchor="t">
            <a:normAutofit/>
          </a:body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5" name="Segnaposto testo 4"/>
          <p:cNvSpPr>
            <a:spLocks noGrp="1"/>
          </p:cNvSpPr>
          <p:nvPr>
            <p:ph type="body" sz="quarter" idx="3"/>
          </p:nvPr>
        </p:nvSpPr>
        <p:spPr>
          <a:xfrm>
            <a:off x="6523735" y="2250892"/>
            <a:ext cx="5087073" cy="553373"/>
          </a:xfrm>
        </p:spPr>
        <p:txBody>
          <a:bodyPr rtlCol="0"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it-IT" noProof="0"/>
              <a:t>Fare clic per modificare gli stili del testo dello schema</a:t>
            </a:r>
          </a:p>
        </p:txBody>
      </p:sp>
      <p:sp>
        <p:nvSpPr>
          <p:cNvPr id="6" name="Segnaposto contenuto 5"/>
          <p:cNvSpPr>
            <a:spLocks noGrp="1"/>
          </p:cNvSpPr>
          <p:nvPr>
            <p:ph sz="quarter" idx="4"/>
          </p:nvPr>
        </p:nvSpPr>
        <p:spPr>
          <a:xfrm>
            <a:off x="6217709" y="2926052"/>
            <a:ext cx="5393100" cy="2934999"/>
          </a:xfrm>
        </p:spPr>
        <p:txBody>
          <a:bodyPr rtlCol="0" anchor="t">
            <a:normAutofit/>
          </a:body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7" name="Segnaposto data 6"/>
          <p:cNvSpPr>
            <a:spLocks noGrp="1"/>
          </p:cNvSpPr>
          <p:nvPr>
            <p:ph type="dt" sz="half" idx="10"/>
          </p:nvPr>
        </p:nvSpPr>
        <p:spPr/>
        <p:txBody>
          <a:bodyPr rtlCol="0"/>
          <a:lstStyle/>
          <a:p>
            <a:pPr rtl="0"/>
            <a:fld id="{4B9B0459-76CC-4B94-A6C6-908B17D42BC8}" type="datetime1">
              <a:rPr lang="it-IT" noProof="0" smtClean="0"/>
              <a:t>26/03/2025</a:t>
            </a:fld>
            <a:endParaRPr lang="it-IT" noProof="0"/>
          </a:p>
        </p:txBody>
      </p:sp>
      <p:sp>
        <p:nvSpPr>
          <p:cNvPr id="8" name="Segnaposto piè di pagina 7"/>
          <p:cNvSpPr>
            <a:spLocks noGrp="1"/>
          </p:cNvSpPr>
          <p:nvPr>
            <p:ph type="ftr" sz="quarter" idx="11"/>
          </p:nvPr>
        </p:nvSpPr>
        <p:spPr/>
        <p:txBody>
          <a:bodyPr rtlCol="0"/>
          <a:lstStyle/>
          <a:p>
            <a:pPr rtl="0"/>
            <a:endParaRPr lang="it-IT" noProof="0"/>
          </a:p>
        </p:txBody>
      </p:sp>
      <p:sp>
        <p:nvSpPr>
          <p:cNvPr id="9" name="Segnaposto numero diapositiva 8"/>
          <p:cNvSpPr>
            <a:spLocks noGrp="1"/>
          </p:cNvSpPr>
          <p:nvPr>
            <p:ph type="sldNum" sz="quarter" idx="12"/>
          </p:nvPr>
        </p:nvSpPr>
        <p:spPr/>
        <p:txBody>
          <a:bodyPr rtlCol="0"/>
          <a:lstStyle/>
          <a:p>
            <a:pPr rtl="0"/>
            <a:fld id="{D57F1E4F-1CFF-5643-939E-217C01CDF565}" type="slidenum">
              <a:rPr lang="it-IT" noProof="0" smtClean="0"/>
              <a:pPr rtl="0"/>
              <a:t>‹N›</a:t>
            </a:fld>
            <a:endParaRPr lang="it-IT" noProof="0"/>
          </a:p>
        </p:txBody>
      </p:sp>
      <p:pic>
        <p:nvPicPr>
          <p:cNvPr id="2" name="Immagine 1" descr="Immagine che contiene testo, Carattere, schermata&#10;&#10;Il contenuto generato dall'IA potrebbe non essere corretto.">
            <a:extLst>
              <a:ext uri="{FF2B5EF4-FFF2-40B4-BE49-F238E27FC236}">
                <a16:creationId xmlns:a16="http://schemas.microsoft.com/office/drawing/2014/main" id="{6BB2DBD8-3951-1A07-B4CB-870429197908}"/>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14285740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3" name="Segnaposto data 2"/>
          <p:cNvSpPr>
            <a:spLocks noGrp="1"/>
          </p:cNvSpPr>
          <p:nvPr>
            <p:ph type="dt" sz="half" idx="10"/>
          </p:nvPr>
        </p:nvSpPr>
        <p:spPr/>
        <p:txBody>
          <a:bodyPr rtlCol="0"/>
          <a:lstStyle/>
          <a:p>
            <a:pPr rtl="0"/>
            <a:fld id="{62D572E4-8572-44CF-B6FA-B15ECB2B0691}" type="datetime1">
              <a:rPr lang="it-IT" noProof="0" smtClean="0"/>
              <a:t>26/03/2025</a:t>
            </a:fld>
            <a:endParaRPr lang="it-IT" noProof="0"/>
          </a:p>
        </p:txBody>
      </p:sp>
      <p:sp>
        <p:nvSpPr>
          <p:cNvPr id="4" name="Segnaposto piè di pagina 3"/>
          <p:cNvSpPr>
            <a:spLocks noGrp="1"/>
          </p:cNvSpPr>
          <p:nvPr>
            <p:ph type="ftr" sz="quarter" idx="11"/>
          </p:nvPr>
        </p:nvSpPr>
        <p:spPr/>
        <p:txBody>
          <a:bodyPr rtlCol="0"/>
          <a:lstStyle/>
          <a:p>
            <a:pPr rtl="0"/>
            <a:endParaRPr lang="it-IT" noProof="0"/>
          </a:p>
        </p:txBody>
      </p:sp>
      <p:sp>
        <p:nvSpPr>
          <p:cNvPr id="5" name="Segnaposto numero diapositiva 4"/>
          <p:cNvSpPr>
            <a:spLocks noGrp="1"/>
          </p:cNvSpPr>
          <p:nvPr>
            <p:ph type="sldNum" sz="quarter" idx="12"/>
          </p:nvPr>
        </p:nvSpPr>
        <p:spPr/>
        <p:txBody>
          <a:bodyPr rtlCol="0"/>
          <a:lstStyle/>
          <a:p>
            <a:pPr rtl="0"/>
            <a:fld id="{D57F1E4F-1CFF-5643-939E-217C01CDF565}" type="slidenum">
              <a:rPr lang="it-IT" noProof="0" smtClean="0"/>
              <a:pPr rtl="0"/>
              <a:t>‹N›</a:t>
            </a:fld>
            <a:endParaRPr lang="it-IT" noProof="0"/>
          </a:p>
        </p:txBody>
      </p:sp>
      <p:sp>
        <p:nvSpPr>
          <p:cNvPr id="7" name="Rettangolo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olo 1"/>
          <p:cNvSpPr>
            <a:spLocks noGrp="1"/>
          </p:cNvSpPr>
          <p:nvPr>
            <p:ph type="title"/>
          </p:nvPr>
        </p:nvSpPr>
        <p:spPr>
          <a:xfrm>
            <a:off x="575894" y="729658"/>
            <a:ext cx="11029616" cy="988332"/>
          </a:xfrm>
        </p:spPr>
        <p:txBody>
          <a:bodyPr rtlCol="0"/>
          <a:lstStyle/>
          <a:p>
            <a:pPr rtl="0"/>
            <a:r>
              <a:rPr lang="it-IT" noProof="0"/>
              <a:t>Fare clic per modificare lo stile del titolo dello schema</a:t>
            </a:r>
          </a:p>
        </p:txBody>
      </p:sp>
      <p:pic>
        <p:nvPicPr>
          <p:cNvPr id="2" name="Immagine 1" descr="Immagine che contiene testo, Carattere, schermata&#10;&#10;Il contenuto generato dall'IA potrebbe non essere corretto.">
            <a:extLst>
              <a:ext uri="{FF2B5EF4-FFF2-40B4-BE49-F238E27FC236}">
                <a16:creationId xmlns:a16="http://schemas.microsoft.com/office/drawing/2014/main" id="{CA70C071-95B6-0B35-8224-2E0D8212FA19}"/>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11643182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rtlCol="0"/>
          <a:lstStyle/>
          <a:p>
            <a:pPr rtl="0"/>
            <a:fld id="{5F266B29-8DDF-40ED-AC5D-ED73AC5A6521}" type="datetime1">
              <a:rPr lang="it-IT" noProof="0" smtClean="0"/>
              <a:t>26/03/2025</a:t>
            </a:fld>
            <a:endParaRPr lang="it-IT" noProof="0"/>
          </a:p>
        </p:txBody>
      </p:sp>
      <p:sp>
        <p:nvSpPr>
          <p:cNvPr id="3" name="Segnaposto piè di pagina 2"/>
          <p:cNvSpPr>
            <a:spLocks noGrp="1"/>
          </p:cNvSpPr>
          <p:nvPr>
            <p:ph type="ftr" sz="quarter" idx="11"/>
          </p:nvPr>
        </p:nvSpPr>
        <p:spPr/>
        <p:txBody>
          <a:bodyPr rtlCol="0"/>
          <a:lstStyle/>
          <a:p>
            <a:pPr rtl="0"/>
            <a:endParaRPr lang="it-IT" noProof="0"/>
          </a:p>
        </p:txBody>
      </p:sp>
      <p:sp>
        <p:nvSpPr>
          <p:cNvPr id="4" name="Segnaposto numero diapositiva 3"/>
          <p:cNvSpPr>
            <a:spLocks noGrp="1"/>
          </p:cNvSpPr>
          <p:nvPr>
            <p:ph type="sldNum" sz="quarter" idx="12"/>
          </p:nvPr>
        </p:nvSpPr>
        <p:spPr/>
        <p:txBody>
          <a:bodyPr rtlCol="0"/>
          <a:lstStyle/>
          <a:p>
            <a:pPr rtl="0"/>
            <a:fld id="{D57F1E4F-1CFF-5643-939E-217C01CDF565}" type="slidenum">
              <a:rPr lang="it-IT" noProof="0" smtClean="0"/>
              <a:pPr rtl="0"/>
              <a:t>‹N›</a:t>
            </a:fld>
            <a:endParaRPr lang="it-IT" noProof="0"/>
          </a:p>
        </p:txBody>
      </p:sp>
      <p:pic>
        <p:nvPicPr>
          <p:cNvPr id="5" name="Immagine 4" descr="Immagine che contiene testo, Carattere, schermata&#10;&#10;Il contenuto generato dall'IA potrebbe non essere corretto.">
            <a:extLst>
              <a:ext uri="{FF2B5EF4-FFF2-40B4-BE49-F238E27FC236}">
                <a16:creationId xmlns:a16="http://schemas.microsoft.com/office/drawing/2014/main" id="{1D35B9A5-0454-BC4C-11A6-3C19FF540CE5}"/>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34126904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9" name="Rettangolo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olo 1"/>
          <p:cNvSpPr>
            <a:spLocks noGrp="1"/>
          </p:cNvSpPr>
          <p:nvPr>
            <p:ph type="title"/>
          </p:nvPr>
        </p:nvSpPr>
        <p:spPr>
          <a:xfrm>
            <a:off x="581192" y="5262296"/>
            <a:ext cx="4909445" cy="689514"/>
          </a:xfrm>
        </p:spPr>
        <p:txBody>
          <a:bodyPr rtlCol="0" anchor="ctr"/>
          <a:lstStyle>
            <a:lvl1pPr algn="l">
              <a:defRPr sz="2000" b="0">
                <a:solidFill>
                  <a:schemeClr val="accent1">
                    <a:lumMod val="75000"/>
                    <a:lumOff val="25000"/>
                  </a:schemeClr>
                </a:solidFill>
              </a:defRPr>
            </a:lvl1pPr>
          </a:lstStyle>
          <a:p>
            <a:pPr rtl="0"/>
            <a:r>
              <a:rPr lang="it-IT" noProof="0"/>
              <a:t>Fare clic per modificare lo stile del titolo dello schema</a:t>
            </a:r>
          </a:p>
        </p:txBody>
      </p:sp>
      <p:sp>
        <p:nvSpPr>
          <p:cNvPr id="3" name="Segnaposto contenuto 2"/>
          <p:cNvSpPr>
            <a:spLocks noGrp="1"/>
          </p:cNvSpPr>
          <p:nvPr>
            <p:ph idx="1"/>
          </p:nvPr>
        </p:nvSpPr>
        <p:spPr>
          <a:xfrm>
            <a:off x="447816" y="601200"/>
            <a:ext cx="11292840" cy="4204800"/>
          </a:xfrm>
        </p:spPr>
        <p:txBody>
          <a:bodyPr rtlCol="0"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testo 3"/>
          <p:cNvSpPr>
            <a:spLocks noGrp="1"/>
          </p:cNvSpPr>
          <p:nvPr>
            <p:ph type="body" sz="half" idx="2"/>
          </p:nvPr>
        </p:nvSpPr>
        <p:spPr>
          <a:xfrm>
            <a:off x="5740823" y="5262296"/>
            <a:ext cx="5869987" cy="689515"/>
          </a:xfrm>
        </p:spPr>
        <p:txBody>
          <a:bodyPr rtlCol="0"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it-IT" noProof="0"/>
              <a:t>Fare clic per modificare gli stili del testo dello schema</a:t>
            </a:r>
          </a:p>
        </p:txBody>
      </p:sp>
      <p:sp>
        <p:nvSpPr>
          <p:cNvPr id="5" name="Segnaposto data 4"/>
          <p:cNvSpPr>
            <a:spLocks noGrp="1"/>
          </p:cNvSpPr>
          <p:nvPr>
            <p:ph type="dt" sz="half" idx="10"/>
          </p:nvPr>
        </p:nvSpPr>
        <p:spPr/>
        <p:txBody>
          <a:bodyPr rtlCol="0"/>
          <a:lstStyle>
            <a:lvl1pPr>
              <a:defRPr>
                <a:solidFill>
                  <a:schemeClr val="accent1">
                    <a:lumMod val="75000"/>
                    <a:lumOff val="25000"/>
                  </a:schemeClr>
                </a:solidFill>
              </a:defRPr>
            </a:lvl1pPr>
          </a:lstStyle>
          <a:p>
            <a:pPr rtl="0"/>
            <a:fld id="{4CFC7787-2DFD-4221-B49C-354C37128239}" type="datetime1">
              <a:rPr lang="it-IT" noProof="0" smtClean="0"/>
              <a:t>26/03/2025</a:t>
            </a:fld>
            <a:endParaRPr lang="it-IT" noProof="0"/>
          </a:p>
        </p:txBody>
      </p:sp>
      <p:sp>
        <p:nvSpPr>
          <p:cNvPr id="6" name="Segnaposto piè di pagina 5"/>
          <p:cNvSpPr>
            <a:spLocks noGrp="1"/>
          </p:cNvSpPr>
          <p:nvPr>
            <p:ph type="ftr" sz="quarter" idx="11"/>
          </p:nvPr>
        </p:nvSpPr>
        <p:spPr/>
        <p:txBody>
          <a:bodyPr rtlCol="0"/>
          <a:lstStyle>
            <a:lvl1pPr>
              <a:defRPr>
                <a:solidFill>
                  <a:schemeClr val="accent1">
                    <a:lumMod val="75000"/>
                    <a:lumOff val="25000"/>
                  </a:schemeClr>
                </a:solidFill>
              </a:defRPr>
            </a:lvl1pPr>
          </a:lstStyle>
          <a:p>
            <a:pPr rtl="0"/>
            <a:endParaRPr lang="it-IT" noProof="0"/>
          </a:p>
        </p:txBody>
      </p:sp>
      <p:sp>
        <p:nvSpPr>
          <p:cNvPr id="7" name="Segnaposto numero diapositiva 6"/>
          <p:cNvSpPr>
            <a:spLocks noGrp="1"/>
          </p:cNvSpPr>
          <p:nvPr>
            <p:ph type="sldNum" sz="quarter" idx="12"/>
          </p:nvPr>
        </p:nvSpPr>
        <p:spPr/>
        <p:txBody>
          <a:bodyPr rtlCol="0"/>
          <a:lstStyle>
            <a:lvl1pPr>
              <a:defRPr>
                <a:solidFill>
                  <a:schemeClr val="accent1">
                    <a:lumMod val="75000"/>
                    <a:lumOff val="25000"/>
                  </a:schemeClr>
                </a:solidFill>
              </a:defRPr>
            </a:lvl1pPr>
          </a:lstStyle>
          <a:p>
            <a:pPr rtl="0"/>
            <a:fld id="{D57F1E4F-1CFF-5643-939E-217C01CDF565}" type="slidenum">
              <a:rPr lang="it-IT" noProof="0" smtClean="0"/>
              <a:pPr rtl="0"/>
              <a:t>‹N›</a:t>
            </a:fld>
            <a:endParaRPr lang="it-IT" noProof="0"/>
          </a:p>
        </p:txBody>
      </p:sp>
      <p:pic>
        <p:nvPicPr>
          <p:cNvPr id="8" name="Immagine 7" descr="Immagine che contiene testo, Carattere, schermata&#10;&#10;Il contenuto generato dall'IA potrebbe non essere corretto.">
            <a:extLst>
              <a:ext uri="{FF2B5EF4-FFF2-40B4-BE49-F238E27FC236}">
                <a16:creationId xmlns:a16="http://schemas.microsoft.com/office/drawing/2014/main" id="{F7AB623B-CCB5-5262-A6F2-C2D93EE3EB73}"/>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2923296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581193" y="4693389"/>
            <a:ext cx="11029616" cy="566738"/>
          </a:xfrm>
        </p:spPr>
        <p:txBody>
          <a:bodyPr rtlCol="0" anchor="b">
            <a:normAutofit/>
          </a:bodyPr>
          <a:lstStyle>
            <a:lvl1pPr algn="l">
              <a:defRPr sz="2400" b="0">
                <a:solidFill>
                  <a:schemeClr val="accent1"/>
                </a:solidFill>
              </a:defRPr>
            </a:lvl1pPr>
          </a:lstStyle>
          <a:p>
            <a:pPr rtl="0"/>
            <a:r>
              <a:rPr lang="it-IT" noProof="0"/>
              <a:t>Fare clic per modificare lo stile del titolo dello schema</a:t>
            </a:r>
          </a:p>
        </p:txBody>
      </p:sp>
      <p:sp>
        <p:nvSpPr>
          <p:cNvPr id="3" name="Segnaposto immagine 2"/>
          <p:cNvSpPr>
            <a:spLocks noGrp="1" noChangeAspect="1"/>
          </p:cNvSpPr>
          <p:nvPr>
            <p:ph type="pic" idx="1"/>
          </p:nvPr>
        </p:nvSpPr>
        <p:spPr>
          <a:xfrm>
            <a:off x="447817" y="599725"/>
            <a:ext cx="11290859" cy="3557252"/>
          </a:xfrm>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it-IT" noProof="0"/>
              <a:t>Fare clic sull'icona per inserire un'immagine</a:t>
            </a:r>
          </a:p>
        </p:txBody>
      </p:sp>
      <p:sp>
        <p:nvSpPr>
          <p:cNvPr id="4" name="Segnaposto testo 3"/>
          <p:cNvSpPr>
            <a:spLocks noGrp="1"/>
          </p:cNvSpPr>
          <p:nvPr>
            <p:ph type="body" sz="half" idx="2"/>
          </p:nvPr>
        </p:nvSpPr>
        <p:spPr>
          <a:xfrm>
            <a:off x="581192" y="5260127"/>
            <a:ext cx="11029617" cy="598671"/>
          </a:xfrm>
        </p:spPr>
        <p:txBody>
          <a:bodyPr rtlCol="0">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it-IT" noProof="0"/>
              <a:t>Fare clic per modificare gli stili del testo dello schema</a:t>
            </a:r>
          </a:p>
        </p:txBody>
      </p:sp>
      <p:sp>
        <p:nvSpPr>
          <p:cNvPr id="5" name="Segnaposto data 4"/>
          <p:cNvSpPr>
            <a:spLocks noGrp="1"/>
          </p:cNvSpPr>
          <p:nvPr>
            <p:ph type="dt" sz="half" idx="10"/>
          </p:nvPr>
        </p:nvSpPr>
        <p:spPr/>
        <p:txBody>
          <a:bodyPr rtlCol="0"/>
          <a:lstStyle/>
          <a:p>
            <a:pPr rtl="0"/>
            <a:fld id="{D3F07A8F-C5D3-4128-B052-E864993A59CE}" type="datetime1">
              <a:rPr lang="it-IT" noProof="0" smtClean="0"/>
              <a:t>26/03/2025</a:t>
            </a:fld>
            <a:endParaRPr lang="it-IT" noProof="0"/>
          </a:p>
        </p:txBody>
      </p:sp>
      <p:sp>
        <p:nvSpPr>
          <p:cNvPr id="6" name="Segnaposto piè di pagina 5"/>
          <p:cNvSpPr>
            <a:spLocks noGrp="1"/>
          </p:cNvSpPr>
          <p:nvPr>
            <p:ph type="ftr" sz="quarter" idx="11"/>
          </p:nvPr>
        </p:nvSpPr>
        <p:spPr/>
        <p:txBody>
          <a:bodyPr rtlCol="0"/>
          <a:lstStyle/>
          <a:p>
            <a:pPr rtl="0"/>
            <a:endParaRPr lang="it-IT" noProof="0"/>
          </a:p>
        </p:txBody>
      </p:sp>
      <p:sp>
        <p:nvSpPr>
          <p:cNvPr id="7" name="Segnaposto numero diapositiva 6"/>
          <p:cNvSpPr>
            <a:spLocks noGrp="1"/>
          </p:cNvSpPr>
          <p:nvPr>
            <p:ph type="sldNum" sz="quarter" idx="12"/>
          </p:nvPr>
        </p:nvSpPr>
        <p:spPr/>
        <p:txBody>
          <a:bodyPr rtlCol="0"/>
          <a:lstStyle/>
          <a:p>
            <a:pPr rtl="0"/>
            <a:fld id="{D57F1E4F-1CFF-5643-939E-217C01CDF565}" type="slidenum">
              <a:rPr lang="it-IT" noProof="0" smtClean="0"/>
              <a:pPr rtl="0"/>
              <a:t>‹N›</a:t>
            </a:fld>
            <a:endParaRPr lang="it-IT" noProof="0"/>
          </a:p>
        </p:txBody>
      </p:sp>
      <p:pic>
        <p:nvPicPr>
          <p:cNvPr id="8" name="Immagine 7" descr="Immagine che contiene testo, Carattere, schermata&#10;&#10;Il contenuto generato dall'IA potrebbe non essere corretto.">
            <a:extLst>
              <a:ext uri="{FF2B5EF4-FFF2-40B4-BE49-F238E27FC236}">
                <a16:creationId xmlns:a16="http://schemas.microsoft.com/office/drawing/2014/main" id="{9CD9780F-D031-3276-163E-6107CEF38D2D}"/>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1280803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8" name="Rettangolo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olo 1"/>
          <p:cNvSpPr>
            <a:spLocks noGrp="1"/>
          </p:cNvSpPr>
          <p:nvPr>
            <p:ph type="title"/>
          </p:nvPr>
        </p:nvSpPr>
        <p:spPr>
          <a:xfrm>
            <a:off x="581192" y="702156"/>
            <a:ext cx="11029616" cy="1013800"/>
          </a:xfrm>
        </p:spPr>
        <p:txBody>
          <a:bodyPr rtlCol="0"/>
          <a:lstStyle/>
          <a:p>
            <a:pPr rtl="0"/>
            <a:r>
              <a:rPr lang="it-IT" noProof="0"/>
              <a:t>Fare clic per modificare lo stile del titolo dello schema</a:t>
            </a:r>
          </a:p>
        </p:txBody>
      </p:sp>
      <p:sp>
        <p:nvSpPr>
          <p:cNvPr id="3" name="Segnaposto testo verticale 2"/>
          <p:cNvSpPr>
            <a:spLocks noGrp="1"/>
          </p:cNvSpPr>
          <p:nvPr>
            <p:ph type="body" orient="vert" idx="1"/>
          </p:nvPr>
        </p:nvSpPr>
        <p:spPr/>
        <p:txBody>
          <a:bodyPr vert="eaVert" rtlCol="0" anchor="t"/>
          <a:lstStyle>
            <a:lvl1pPr algn="l">
              <a:defRPr/>
            </a:lvl1pPr>
            <a:lvl2pPr algn="l">
              <a:defRPr/>
            </a:lvl2pPr>
            <a:lvl3pPr algn="l">
              <a:defRPr/>
            </a:lvl3pPr>
            <a:lvl4pPr algn="l">
              <a:defRPr/>
            </a:lvl4pPr>
            <a:lvl5pPr algn="l">
              <a:defRPr/>
            </a:lvl5p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data 3"/>
          <p:cNvSpPr>
            <a:spLocks noGrp="1"/>
          </p:cNvSpPr>
          <p:nvPr>
            <p:ph type="dt" sz="half" idx="10"/>
          </p:nvPr>
        </p:nvSpPr>
        <p:spPr/>
        <p:txBody>
          <a:bodyPr rtlCol="0"/>
          <a:lstStyle/>
          <a:p>
            <a:pPr rtl="0"/>
            <a:fld id="{4B4ECE9F-4108-4829-8F23-DFA9C926965D}" type="datetime1">
              <a:rPr lang="it-IT" noProof="0" smtClean="0"/>
              <a:t>26/03/2025</a:t>
            </a:fld>
            <a:endParaRPr lang="it-IT" noProof="0"/>
          </a:p>
        </p:txBody>
      </p:sp>
      <p:sp>
        <p:nvSpPr>
          <p:cNvPr id="5" name="Segnaposto piè di pagina 4"/>
          <p:cNvSpPr>
            <a:spLocks noGrp="1"/>
          </p:cNvSpPr>
          <p:nvPr>
            <p:ph type="ftr" sz="quarter" idx="11"/>
          </p:nvPr>
        </p:nvSpPr>
        <p:spPr/>
        <p:txBody>
          <a:bodyPr rtlCol="0"/>
          <a:lstStyle/>
          <a:p>
            <a:pPr rtl="0"/>
            <a:endParaRPr lang="it-IT" noProof="0"/>
          </a:p>
        </p:txBody>
      </p:sp>
      <p:sp>
        <p:nvSpPr>
          <p:cNvPr id="6" name="Segnaposto numero diapositiva 5"/>
          <p:cNvSpPr>
            <a:spLocks noGrp="1"/>
          </p:cNvSpPr>
          <p:nvPr>
            <p:ph type="sldNum" sz="quarter" idx="12"/>
          </p:nvPr>
        </p:nvSpPr>
        <p:spPr/>
        <p:txBody>
          <a:bodyPr rtlCol="0"/>
          <a:lstStyle/>
          <a:p>
            <a:pPr rtl="0"/>
            <a:fld id="{D57F1E4F-1CFF-5643-939E-217C01CDF565}" type="slidenum">
              <a:rPr lang="it-IT" noProof="0" smtClean="0"/>
              <a:pPr rtl="0"/>
              <a:t>‹N›</a:t>
            </a:fld>
            <a:endParaRPr lang="it-IT" noProof="0"/>
          </a:p>
        </p:txBody>
      </p:sp>
      <p:pic>
        <p:nvPicPr>
          <p:cNvPr id="2" name="Immagine 1" descr="Immagine che contiene testo, Carattere, schermata&#10;&#10;Il contenuto generato dall'IA potrebbe non essere corretto.">
            <a:extLst>
              <a:ext uri="{FF2B5EF4-FFF2-40B4-BE49-F238E27FC236}">
                <a16:creationId xmlns:a16="http://schemas.microsoft.com/office/drawing/2014/main" id="{96915D50-6155-95E1-7812-2104FD3D4564}"/>
              </a:ext>
            </a:extLst>
          </p:cNvPr>
          <p:cNvPicPr>
            <a:picLocks noChangeAspect="1"/>
          </p:cNvPicPr>
          <p:nvPr userDrawn="1"/>
        </p:nvPicPr>
        <p:blipFill>
          <a:blip r:embed="rId2"/>
          <a:stretch>
            <a:fillRect/>
          </a:stretch>
        </p:blipFill>
        <p:spPr>
          <a:xfrm>
            <a:off x="9189720" y="828695"/>
            <a:ext cx="2421087" cy="817719"/>
          </a:xfrm>
          <a:prstGeom prst="rect">
            <a:avLst/>
          </a:prstGeom>
        </p:spPr>
      </p:pic>
    </p:spTree>
    <p:extLst>
      <p:ext uri="{BB962C8B-B14F-4D97-AF65-F5344CB8AC3E}">
        <p14:creationId xmlns:p14="http://schemas.microsoft.com/office/powerpoint/2010/main" val="3454701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7" name="Rettangolo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olo verticale 1"/>
          <p:cNvSpPr>
            <a:spLocks noGrp="1"/>
          </p:cNvSpPr>
          <p:nvPr>
            <p:ph type="title" orient="vert"/>
          </p:nvPr>
        </p:nvSpPr>
        <p:spPr>
          <a:xfrm>
            <a:off x="8839201" y="675726"/>
            <a:ext cx="2004164" cy="5183073"/>
          </a:xfrm>
        </p:spPr>
        <p:txBody>
          <a:bodyPr vert="eaVert" rtlCol="0"/>
          <a:lstStyle/>
          <a:p>
            <a:pPr rtl="0"/>
            <a:r>
              <a:rPr lang="it-IT" noProof="0"/>
              <a:t>Fare clic per modificare lo stile del titolo dello schema</a:t>
            </a:r>
          </a:p>
        </p:txBody>
      </p:sp>
      <p:sp>
        <p:nvSpPr>
          <p:cNvPr id="3" name="Segnaposto testo verticale 2"/>
          <p:cNvSpPr>
            <a:spLocks noGrp="1"/>
          </p:cNvSpPr>
          <p:nvPr>
            <p:ph type="body" orient="vert" idx="1"/>
          </p:nvPr>
        </p:nvSpPr>
        <p:spPr>
          <a:xfrm>
            <a:off x="774923" y="675726"/>
            <a:ext cx="7896279" cy="5183073"/>
          </a:xfrm>
        </p:spPr>
        <p:txBody>
          <a:bodyPr vert="eaVert" rtlCol="0" anchor="t"/>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data 3"/>
          <p:cNvSpPr>
            <a:spLocks noGrp="1"/>
          </p:cNvSpPr>
          <p:nvPr>
            <p:ph type="dt" sz="half" idx="10"/>
          </p:nvPr>
        </p:nvSpPr>
        <p:spPr>
          <a:xfrm>
            <a:off x="8993673" y="5956137"/>
            <a:ext cx="1328141" cy="365125"/>
          </a:xfrm>
        </p:spPr>
        <p:txBody>
          <a:bodyPr rtlCol="0"/>
          <a:lstStyle>
            <a:lvl1pPr>
              <a:defRPr>
                <a:solidFill>
                  <a:schemeClr val="accent1">
                    <a:lumMod val="75000"/>
                    <a:lumOff val="25000"/>
                  </a:schemeClr>
                </a:solidFill>
              </a:defRPr>
            </a:lvl1pPr>
          </a:lstStyle>
          <a:p>
            <a:pPr rtl="0"/>
            <a:fld id="{2AB59B6B-A2EF-4B30-AEF7-A3091D0F5449}" type="datetime1">
              <a:rPr lang="it-IT" noProof="0" smtClean="0"/>
              <a:t>26/03/2025</a:t>
            </a:fld>
            <a:endParaRPr lang="it-IT" noProof="0" dirty="0"/>
          </a:p>
        </p:txBody>
      </p:sp>
      <p:sp>
        <p:nvSpPr>
          <p:cNvPr id="5" name="Segnaposto piè di pagina 4"/>
          <p:cNvSpPr>
            <a:spLocks noGrp="1"/>
          </p:cNvSpPr>
          <p:nvPr>
            <p:ph type="ftr" sz="quarter" idx="11"/>
          </p:nvPr>
        </p:nvSpPr>
        <p:spPr>
          <a:xfrm>
            <a:off x="774923" y="5951811"/>
            <a:ext cx="7896279" cy="365125"/>
          </a:xfrm>
        </p:spPr>
        <p:txBody>
          <a:bodyPr rtlCol="0"/>
          <a:lstStyle/>
          <a:p>
            <a:pPr rtl="0"/>
            <a:endParaRPr lang="it-IT" noProof="0"/>
          </a:p>
        </p:txBody>
      </p:sp>
      <p:sp>
        <p:nvSpPr>
          <p:cNvPr id="6" name="Segnaposto numero diapositiva 5"/>
          <p:cNvSpPr>
            <a:spLocks noGrp="1"/>
          </p:cNvSpPr>
          <p:nvPr>
            <p:ph type="sldNum" sz="quarter" idx="12"/>
          </p:nvPr>
        </p:nvSpPr>
        <p:spPr>
          <a:xfrm>
            <a:off x="10446615" y="5956137"/>
            <a:ext cx="1164195" cy="365125"/>
          </a:xfrm>
        </p:spPr>
        <p:txBody>
          <a:bodyPr rtlCol="0"/>
          <a:lstStyle>
            <a:lvl1pPr>
              <a:defRPr>
                <a:solidFill>
                  <a:schemeClr val="accent1">
                    <a:lumMod val="75000"/>
                    <a:lumOff val="25000"/>
                  </a:schemeClr>
                </a:solidFill>
              </a:defRPr>
            </a:lvl1pPr>
          </a:lstStyle>
          <a:p>
            <a:pPr rtl="0"/>
            <a:fld id="{D57F1E4F-1CFF-5643-939E-217C01CDF565}" type="slidenum">
              <a:rPr lang="it-IT" noProof="0" smtClean="0"/>
              <a:pPr rtl="0"/>
              <a:t>‹N›</a:t>
            </a:fld>
            <a:endParaRPr lang="it-IT" noProof="0"/>
          </a:p>
        </p:txBody>
      </p:sp>
    </p:spTree>
    <p:extLst>
      <p:ext uri="{BB962C8B-B14F-4D97-AF65-F5344CB8AC3E}">
        <p14:creationId xmlns:p14="http://schemas.microsoft.com/office/powerpoint/2010/main" val="4291526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pPr rtl="0"/>
            <a:r>
              <a:rPr lang="it-IT" noProof="0"/>
              <a:t>Fare clic per modificare lo stile del titolo</a:t>
            </a:r>
          </a:p>
        </p:txBody>
      </p:sp>
      <p:sp>
        <p:nvSpPr>
          <p:cNvPr id="3" name="Segnaposto testo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rtl="0"/>
            <a:r>
              <a:rPr lang="it-IT" noProof="0"/>
              <a:t>Fare clic per modificare gli stili del testo dello schema</a:t>
            </a:r>
          </a:p>
          <a:p>
            <a:pPr lvl="1" rtl="0"/>
            <a:r>
              <a:rPr lang="it-IT" noProof="0"/>
              <a:t>Secondo livello</a:t>
            </a:r>
          </a:p>
          <a:p>
            <a:pPr lvl="2" rtl="0"/>
            <a:r>
              <a:rPr lang="it-IT" noProof="0"/>
              <a:t>Terzo livello</a:t>
            </a:r>
          </a:p>
          <a:p>
            <a:pPr lvl="3" rtl="0"/>
            <a:r>
              <a:rPr lang="it-IT" noProof="0"/>
              <a:t>Quarto livello</a:t>
            </a:r>
          </a:p>
          <a:p>
            <a:pPr lvl="4" rtl="0"/>
            <a:r>
              <a:rPr lang="it-IT" noProof="0"/>
              <a:t>Quinto livello</a:t>
            </a:r>
          </a:p>
        </p:txBody>
      </p:sp>
      <p:sp>
        <p:nvSpPr>
          <p:cNvPr id="4" name="Segnaposto data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pPr rtl="0"/>
            <a:fld id="{A36BACEF-F5E2-445B-BCCF-A68C06C41D7B}" type="datetime1">
              <a:rPr lang="it-IT" noProof="0" smtClean="0"/>
              <a:t>26/03/2025</a:t>
            </a:fld>
            <a:endParaRPr lang="it-IT" noProof="0" dirty="0"/>
          </a:p>
        </p:txBody>
      </p:sp>
      <p:sp>
        <p:nvSpPr>
          <p:cNvPr id="5" name="Segnaposto piè di pagina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pPr rtl="0"/>
            <a:endParaRPr lang="it-IT" noProof="0"/>
          </a:p>
        </p:txBody>
      </p:sp>
      <p:sp>
        <p:nvSpPr>
          <p:cNvPr id="6" name="Segnaposto numero diapositiva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pPr rtl="0"/>
            <a:fld id="{D57F1E4F-1CFF-5643-939E-217C01CDF565}" type="slidenum">
              <a:rPr lang="it-IT" noProof="0" smtClean="0"/>
              <a:pPr rtl="0"/>
              <a:t>‹N›</a:t>
            </a:fld>
            <a:endParaRPr lang="it-IT" noProof="0"/>
          </a:p>
        </p:txBody>
      </p:sp>
      <p:sp>
        <p:nvSpPr>
          <p:cNvPr id="9" name="Rettangolo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ttangolo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ttangolo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828555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ttangolo 14">
            <a:extLst>
              <a:ext uri="{FF2B5EF4-FFF2-40B4-BE49-F238E27FC236}">
                <a16:creationId xmlns:a16="http://schemas.microsoft.com/office/drawing/2014/main" id="{493D4EDA-58E0-40CC-B3CA-14CDEB349D2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a:p>
        </p:txBody>
      </p:sp>
      <p:pic>
        <p:nvPicPr>
          <p:cNvPr id="7" name="Immagine 6" descr="Connessioni digitali">
            <a:extLst>
              <a:ext uri="{FF2B5EF4-FFF2-40B4-BE49-F238E27FC236}">
                <a16:creationId xmlns:a16="http://schemas.microsoft.com/office/drawing/2014/main" id="{3840F91C-EDD0-4D4E-A4AB-E6C77856C88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13265" t="9091" r="3502" b="-1"/>
          <a:stretch/>
        </p:blipFill>
        <p:spPr>
          <a:xfrm>
            <a:off x="20" y="10"/>
            <a:ext cx="12191980" cy="6857990"/>
          </a:xfrm>
          <a:prstGeom prst="rect">
            <a:avLst/>
          </a:prstGeom>
        </p:spPr>
      </p:pic>
      <p:grpSp>
        <p:nvGrpSpPr>
          <p:cNvPr id="17" name="Gruppo 16">
            <a:extLst>
              <a:ext uri="{FF2B5EF4-FFF2-40B4-BE49-F238E27FC236}">
                <a16:creationId xmlns:a16="http://schemas.microsoft.com/office/drawing/2014/main" id="{AA9EB0BC-A85E-4C26-B355-5DFCEF6CCB49}"/>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446534" y="453643"/>
            <a:ext cx="11298933" cy="98554"/>
            <a:chOff x="446534" y="453643"/>
            <a:chExt cx="11298933" cy="98554"/>
          </a:xfrm>
        </p:grpSpPr>
        <p:sp>
          <p:nvSpPr>
            <p:cNvPr id="18" name="Rettangolo 17">
              <a:extLst>
                <a:ext uri="{FF2B5EF4-FFF2-40B4-BE49-F238E27FC236}">
                  <a16:creationId xmlns:a16="http://schemas.microsoft.com/office/drawing/2014/main" id="{3643E56B-BD42-413D-B17D-7958270F5D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sp>
          <p:nvSpPr>
            <p:cNvPr id="19" name="Rettangolo 18">
              <a:extLst>
                <a:ext uri="{FF2B5EF4-FFF2-40B4-BE49-F238E27FC236}">
                  <a16:creationId xmlns:a16="http://schemas.microsoft.com/office/drawing/2014/main" id="{96C04F74-9467-4FA5-95DC-8D481A2974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sp>
          <p:nvSpPr>
            <p:cNvPr id="20" name="Rettangolo 19">
              <a:extLst>
                <a:ext uri="{FF2B5EF4-FFF2-40B4-BE49-F238E27FC236}">
                  <a16:creationId xmlns:a16="http://schemas.microsoft.com/office/drawing/2014/main" id="{D73DE1C3-5C37-42E9-A3F0-256F193832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grpSp>
      <p:sp>
        <p:nvSpPr>
          <p:cNvPr id="22" name="Rettangolo 21">
            <a:extLst>
              <a:ext uri="{FF2B5EF4-FFF2-40B4-BE49-F238E27FC236}">
                <a16:creationId xmlns:a16="http://schemas.microsoft.com/office/drawing/2014/main" id="{4A2E7EC3-E07C-46CE-9B25-41865A50681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48732" y="4428067"/>
            <a:ext cx="11260667" cy="1962497"/>
          </a:xfrm>
          <a:prstGeom prst="rect">
            <a:avLst/>
          </a:prstGeom>
          <a:solidFill>
            <a:schemeClr val="accent1">
              <a:alpha val="97000"/>
            </a:scheme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sp>
        <p:nvSpPr>
          <p:cNvPr id="2" name="Titolo 1">
            <a:extLst>
              <a:ext uri="{FF2B5EF4-FFF2-40B4-BE49-F238E27FC236}">
                <a16:creationId xmlns:a16="http://schemas.microsoft.com/office/drawing/2014/main" id="{C02C5318-1A1E-49D0-B2E2-A4B0FA9E8A40}"/>
              </a:ext>
            </a:extLst>
          </p:cNvPr>
          <p:cNvSpPr>
            <a:spLocks noGrp="1"/>
          </p:cNvSpPr>
          <p:nvPr>
            <p:ph type="ctrTitle"/>
          </p:nvPr>
        </p:nvSpPr>
        <p:spPr>
          <a:xfrm>
            <a:off x="581191" y="4572000"/>
            <a:ext cx="10993549" cy="895244"/>
          </a:xfrm>
        </p:spPr>
        <p:txBody>
          <a:bodyPr rtlCol="0">
            <a:noAutofit/>
          </a:bodyPr>
          <a:lstStyle/>
          <a:p>
            <a:pPr rtl="0"/>
            <a:r>
              <a:rPr lang="it-IT" sz="6000" dirty="0">
                <a:solidFill>
                  <a:schemeClr val="bg1"/>
                </a:solidFill>
              </a:rPr>
              <a:t>I.A. e public procurement</a:t>
            </a:r>
          </a:p>
        </p:txBody>
      </p:sp>
      <p:sp>
        <p:nvSpPr>
          <p:cNvPr id="3" name="Sottotitolo 2">
            <a:extLst>
              <a:ext uri="{FF2B5EF4-FFF2-40B4-BE49-F238E27FC236}">
                <a16:creationId xmlns:a16="http://schemas.microsoft.com/office/drawing/2014/main" id="{48B6CF59-4E5B-494D-A2F7-97ADD01E6497}"/>
              </a:ext>
            </a:extLst>
          </p:cNvPr>
          <p:cNvSpPr>
            <a:spLocks noGrp="1"/>
          </p:cNvSpPr>
          <p:nvPr>
            <p:ph type="subTitle" idx="1"/>
          </p:nvPr>
        </p:nvSpPr>
        <p:spPr>
          <a:xfrm>
            <a:off x="581194" y="5467246"/>
            <a:ext cx="10993546" cy="484822"/>
          </a:xfrm>
        </p:spPr>
        <p:txBody>
          <a:bodyPr rtlCol="0">
            <a:normAutofit/>
          </a:bodyPr>
          <a:lstStyle/>
          <a:p>
            <a:pPr rtl="0"/>
            <a:r>
              <a:rPr lang="it-IT" dirty="0">
                <a:solidFill>
                  <a:srgbClr val="7CEBFF"/>
                </a:solidFill>
              </a:rPr>
              <a:t>AVV. PAOLA CONIO – SENIOR PARTNER STUDIO LEGALE LEONE</a:t>
            </a:r>
          </a:p>
        </p:txBody>
      </p:sp>
    </p:spTree>
    <p:extLst>
      <p:ext uri="{BB962C8B-B14F-4D97-AF65-F5344CB8AC3E}">
        <p14:creationId xmlns:p14="http://schemas.microsoft.com/office/powerpoint/2010/main" val="1487700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ttangolo 12">
            <a:extLst>
              <a:ext uri="{FF2B5EF4-FFF2-40B4-BE49-F238E27FC236}">
                <a16:creationId xmlns:a16="http://schemas.microsoft.com/office/drawing/2014/main" id="{4AE9D071-98CF-435C-BD2B-976514544DC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dirty="0"/>
          </a:p>
        </p:txBody>
      </p:sp>
      <p:pic>
        <p:nvPicPr>
          <p:cNvPr id="8" name="Segnaposto contenuto 4" descr="Numeri digitali">
            <a:extLst>
              <a:ext uri="{FF2B5EF4-FFF2-40B4-BE49-F238E27FC236}">
                <a16:creationId xmlns:a16="http://schemas.microsoft.com/office/drawing/2014/main" id="{EA70616B-E344-4856-8DF9-707C2623661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t="10681" r="9091" b="12711"/>
          <a:stretch/>
        </p:blipFill>
        <p:spPr>
          <a:xfrm>
            <a:off x="20" y="10"/>
            <a:ext cx="12191980" cy="6857990"/>
          </a:xfrm>
          <a:prstGeom prst="rect">
            <a:avLst/>
          </a:prstGeom>
        </p:spPr>
      </p:pic>
      <p:grpSp>
        <p:nvGrpSpPr>
          <p:cNvPr id="15" name="Gruppo 14">
            <a:extLst>
              <a:ext uri="{FF2B5EF4-FFF2-40B4-BE49-F238E27FC236}">
                <a16:creationId xmlns:a16="http://schemas.microsoft.com/office/drawing/2014/main" id="{D619FC33-16ED-4246-9596-BEFEB55E4CF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438067" y="457200"/>
            <a:ext cx="7507083" cy="5935132"/>
            <a:chOff x="438067" y="457200"/>
            <a:chExt cx="7507083" cy="5935132"/>
          </a:xfrm>
        </p:grpSpPr>
        <p:sp>
          <p:nvSpPr>
            <p:cNvPr id="16" name="Rettangolo 15">
              <a:extLst>
                <a:ext uri="{FF2B5EF4-FFF2-40B4-BE49-F238E27FC236}">
                  <a16:creationId xmlns:a16="http://schemas.microsoft.com/office/drawing/2014/main" id="{2EEA80E1-F99F-4009-837F-2F72F8A5D5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38067" y="618067"/>
              <a:ext cx="7503665" cy="5774265"/>
            </a:xfrm>
            <a:prstGeom prst="rect">
              <a:avLst/>
            </a:prstGeom>
            <a:solidFill>
              <a:schemeClr val="accent1">
                <a:alpha val="97000"/>
              </a:schemeClr>
            </a:solidFill>
            <a:ln w="6350" cmpd="sng">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sp>
          <p:nvSpPr>
            <p:cNvPr id="17" name="Rettangolo 16">
              <a:extLst>
                <a:ext uri="{FF2B5EF4-FFF2-40B4-BE49-F238E27FC236}">
                  <a16:creationId xmlns:a16="http://schemas.microsoft.com/office/drawing/2014/main" id="{0230AF9A-4641-4BD8-9F95-9607CD3040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38068"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sp>
          <p:nvSpPr>
            <p:cNvPr id="18" name="Rettangolo 17">
              <a:extLst>
                <a:ext uri="{FF2B5EF4-FFF2-40B4-BE49-F238E27FC236}">
                  <a16:creationId xmlns:a16="http://schemas.microsoft.com/office/drawing/2014/main" id="{8703D4EC-9389-41B6-B88B-B6FDC8CD33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grpSp>
      <p:sp>
        <p:nvSpPr>
          <p:cNvPr id="2" name="Titolo 1">
            <a:extLst>
              <a:ext uri="{FF2B5EF4-FFF2-40B4-BE49-F238E27FC236}">
                <a16:creationId xmlns:a16="http://schemas.microsoft.com/office/drawing/2014/main" id="{7F2616EE-270D-4F4C-BA1F-2708D387B800}"/>
              </a:ext>
            </a:extLst>
          </p:cNvPr>
          <p:cNvSpPr>
            <a:spLocks noGrp="1"/>
          </p:cNvSpPr>
          <p:nvPr>
            <p:ph type="title"/>
          </p:nvPr>
        </p:nvSpPr>
        <p:spPr>
          <a:xfrm>
            <a:off x="584200" y="1006956"/>
            <a:ext cx="7213600" cy="1121871"/>
          </a:xfrm>
        </p:spPr>
        <p:txBody>
          <a:bodyPr rtlCol="0" anchor="ctr">
            <a:normAutofit/>
          </a:bodyPr>
          <a:lstStyle/>
          <a:p>
            <a:pPr algn="ctr" rtl="0"/>
            <a:r>
              <a:rPr lang="it-IT" dirty="0"/>
              <a:t>Milestone</a:t>
            </a:r>
          </a:p>
        </p:txBody>
      </p:sp>
      <p:graphicFrame>
        <p:nvGraphicFramePr>
          <p:cNvPr id="6" name="Segnaposto contenuto 5" descr="SmartArt">
            <a:extLst>
              <a:ext uri="{FF2B5EF4-FFF2-40B4-BE49-F238E27FC236}">
                <a16:creationId xmlns:a16="http://schemas.microsoft.com/office/drawing/2014/main" id="{BF629521-FFD2-45DA-9D1D-A5F09BD5A2D9}"/>
              </a:ext>
            </a:extLst>
          </p:cNvPr>
          <p:cNvGraphicFramePr>
            <a:graphicFrameLocks noGrp="1"/>
          </p:cNvGraphicFramePr>
          <p:nvPr>
            <p:ph idx="1"/>
            <p:extLst>
              <p:ext uri="{D42A27DB-BD31-4B8C-83A1-F6EECF244321}">
                <p14:modId xmlns:p14="http://schemas.microsoft.com/office/powerpoint/2010/main" val="3444913800"/>
              </p:ext>
            </p:extLst>
          </p:nvPr>
        </p:nvGraphicFramePr>
        <p:xfrm>
          <a:off x="719571" y="2198254"/>
          <a:ext cx="6854248" cy="35639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09322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21633EB-7DCB-4DDC-80AF-C885A3EE1245}"/>
              </a:ext>
            </a:extLst>
          </p:cNvPr>
          <p:cNvSpPr>
            <a:spLocks noGrp="1"/>
          </p:cNvSpPr>
          <p:nvPr>
            <p:ph type="title"/>
          </p:nvPr>
        </p:nvSpPr>
        <p:spPr/>
        <p:txBody>
          <a:bodyPr rtlCol="0"/>
          <a:lstStyle/>
          <a:p>
            <a:pPr rtl="0"/>
            <a:r>
              <a:rPr lang="it-IT" dirty="0"/>
              <a:t>Art. 30 del codice contratti 2023</a:t>
            </a:r>
          </a:p>
        </p:txBody>
      </p:sp>
      <p:pic>
        <p:nvPicPr>
          <p:cNvPr id="11" name="Segnaposto contenuto 4" descr="Grafici">
            <a:extLst>
              <a:ext uri="{FF2B5EF4-FFF2-40B4-BE49-F238E27FC236}">
                <a16:creationId xmlns:a16="http://schemas.microsoft.com/office/drawing/2014/main" id="{47D9BE16-119C-43B2-9AE6-18C4A150C0EF}"/>
              </a:ext>
            </a:extLst>
          </p:cNvPr>
          <p:cNvPicPr>
            <a:picLocks noGrp="1" noChangeAspect="1"/>
          </p:cNvPicPr>
          <p:nvPr>
            <p:ph sz="half" idx="1"/>
          </p:nvPr>
        </p:nvPicPr>
        <p:blipFill rotWithShape="1">
          <a:blip r:embed="rId3" cstate="screen">
            <a:extLst>
              <a:ext uri="{28A0092B-C50C-407E-A947-70E740481C1C}">
                <a14:useLocalDpi xmlns:a14="http://schemas.microsoft.com/office/drawing/2010/main"/>
              </a:ext>
            </a:extLst>
          </a:blip>
          <a:stretch/>
        </p:blipFill>
        <p:spPr>
          <a:xfrm>
            <a:off x="581025" y="2231480"/>
            <a:ext cx="5422900" cy="3625353"/>
          </a:xfrm>
        </p:spPr>
      </p:pic>
      <p:sp>
        <p:nvSpPr>
          <p:cNvPr id="6" name="Segnaposto contenuto 5">
            <a:extLst>
              <a:ext uri="{FF2B5EF4-FFF2-40B4-BE49-F238E27FC236}">
                <a16:creationId xmlns:a16="http://schemas.microsoft.com/office/drawing/2014/main" id="{157A8E7C-AED7-CE3A-CAE0-179C03573C9C}"/>
              </a:ext>
            </a:extLst>
          </p:cNvPr>
          <p:cNvSpPr>
            <a:spLocks noGrp="1"/>
          </p:cNvSpPr>
          <p:nvPr>
            <p:ph sz="half" idx="2"/>
          </p:nvPr>
        </p:nvSpPr>
        <p:spPr/>
        <p:txBody>
          <a:bodyPr/>
          <a:lstStyle/>
          <a:p>
            <a:pPr marL="0" indent="0">
              <a:buNone/>
            </a:pPr>
            <a:r>
              <a:rPr kumimoji="0" lang="it-IT" sz="2800" b="1" i="0" u="none" strike="noStrike" kern="1200" cap="none" spc="0" normalizeH="0" baseline="0" noProof="0" dirty="0">
                <a:ln>
                  <a:noFill/>
                </a:ln>
                <a:solidFill>
                  <a:srgbClr val="FF0000"/>
                </a:solidFill>
                <a:effectLst/>
                <a:uLnTx/>
                <a:uFillTx/>
                <a:latin typeface="Calibri" panose="020F0502020204030204"/>
                <a:ea typeface="+mn-ea"/>
                <a:cs typeface="+mn-cs"/>
              </a:rPr>
              <a:t>Ove possibile </a:t>
            </a:r>
            <a:r>
              <a:rPr kumimoji="0" lang="it-IT" sz="2800" b="0" i="0" u="none" strike="noStrike" kern="1200" cap="none" spc="0" normalizeH="0" baseline="0" noProof="0" dirty="0">
                <a:ln>
                  <a:noFill/>
                </a:ln>
                <a:solidFill>
                  <a:prstClr val="black"/>
                </a:solidFill>
                <a:effectLst/>
                <a:uLnTx/>
                <a:uFillTx/>
                <a:latin typeface="Calibri" panose="020F0502020204030204"/>
                <a:ea typeface="+mn-ea"/>
                <a:cs typeface="+mn-cs"/>
              </a:rPr>
              <a:t>Stazioni appaltanti e Enti concedenti </a:t>
            </a:r>
            <a:r>
              <a:rPr kumimoji="0" lang="it-IT" sz="2800" b="1" i="0" u="none" strike="noStrike" kern="1200" cap="none" spc="0" normalizeH="0" baseline="0" noProof="0" dirty="0">
                <a:ln>
                  <a:noFill/>
                </a:ln>
                <a:solidFill>
                  <a:srgbClr val="FF0000"/>
                </a:solidFill>
                <a:effectLst/>
                <a:uLnTx/>
                <a:uFillTx/>
                <a:latin typeface="Calibri" panose="020F0502020204030204"/>
                <a:ea typeface="+mn-ea"/>
                <a:cs typeface="+mn-cs"/>
              </a:rPr>
              <a:t>automatizzano </a:t>
            </a:r>
            <a:r>
              <a:rPr kumimoji="0" lang="it-IT" sz="2800" b="0" i="0" u="none" strike="noStrike" kern="1200" cap="none" spc="0" normalizeH="0" baseline="0" noProof="0" dirty="0">
                <a:ln>
                  <a:noFill/>
                </a:ln>
                <a:solidFill>
                  <a:prstClr val="black"/>
                </a:solidFill>
                <a:effectLst/>
                <a:uLnTx/>
                <a:uFillTx/>
                <a:latin typeface="Calibri" panose="020F0502020204030204"/>
                <a:ea typeface="+mn-ea"/>
                <a:cs typeface="+mn-cs"/>
              </a:rPr>
              <a:t>le proprie attività ricorrendo a soluzioni tecnologiche, ivi incluse l'</a:t>
            </a:r>
            <a:r>
              <a:rPr kumimoji="0" lang="it-IT" sz="2800" b="1" i="0" u="none" strike="noStrike" kern="1200" cap="none" spc="0" normalizeH="0" baseline="0" noProof="0" dirty="0">
                <a:ln>
                  <a:noFill/>
                </a:ln>
                <a:solidFill>
                  <a:srgbClr val="FF0000"/>
                </a:solidFill>
                <a:effectLst/>
                <a:uLnTx/>
                <a:uFillTx/>
                <a:latin typeface="Calibri" panose="020F0502020204030204"/>
                <a:ea typeface="+mn-ea"/>
                <a:cs typeface="+mn-cs"/>
              </a:rPr>
              <a:t>intelligenza artificiale </a:t>
            </a:r>
            <a:r>
              <a:rPr kumimoji="0" lang="it-IT" sz="2800" b="0" i="0" u="none" strike="noStrike" kern="1200" cap="none" spc="0" normalizeH="0" baseline="0" noProof="0" dirty="0">
                <a:ln>
                  <a:noFill/>
                </a:ln>
                <a:solidFill>
                  <a:prstClr val="black"/>
                </a:solidFill>
                <a:effectLst/>
                <a:uLnTx/>
                <a:uFillTx/>
                <a:latin typeface="Calibri" panose="020F0502020204030204"/>
                <a:ea typeface="+mn-ea"/>
                <a:cs typeface="+mn-cs"/>
              </a:rPr>
              <a:t>e le </a:t>
            </a:r>
            <a:r>
              <a:rPr kumimoji="0" lang="it-IT" sz="2800" b="1" i="0" u="none" strike="noStrike" kern="1200" cap="none" spc="0" normalizeH="0" baseline="0" noProof="0" dirty="0">
                <a:ln>
                  <a:noFill/>
                </a:ln>
                <a:solidFill>
                  <a:srgbClr val="FF0000"/>
                </a:solidFill>
                <a:effectLst/>
                <a:uLnTx/>
                <a:uFillTx/>
                <a:latin typeface="Calibri" panose="020F0502020204030204"/>
                <a:ea typeface="+mn-ea"/>
                <a:cs typeface="+mn-cs"/>
              </a:rPr>
              <a:t>tecnologie di registri distribuiti</a:t>
            </a:r>
            <a:r>
              <a:rPr kumimoji="0" lang="it-IT" sz="2800" b="0" i="0" u="none" strike="noStrike" kern="1200" cap="none" spc="0" normalizeH="0" baseline="0" noProof="0" dirty="0">
                <a:ln>
                  <a:noFill/>
                </a:ln>
                <a:solidFill>
                  <a:prstClr val="black"/>
                </a:solidFill>
                <a:effectLst/>
                <a:uLnTx/>
                <a:uFillTx/>
                <a:latin typeface="Calibri" panose="020F0502020204030204"/>
                <a:ea typeface="+mn-ea"/>
                <a:cs typeface="+mn-cs"/>
              </a:rPr>
              <a:t>, nel rispetto delle specifiche disposizioni in materia</a:t>
            </a:r>
            <a:endParaRPr lang="LID4096" dirty="0"/>
          </a:p>
        </p:txBody>
      </p:sp>
    </p:spTree>
    <p:extLst>
      <p:ext uri="{BB962C8B-B14F-4D97-AF65-F5344CB8AC3E}">
        <p14:creationId xmlns:p14="http://schemas.microsoft.com/office/powerpoint/2010/main" val="497607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17CA24F-B91E-886C-7382-B47696EFD43B}"/>
              </a:ext>
            </a:extLst>
          </p:cNvPr>
          <p:cNvSpPr>
            <a:spLocks noGrp="1"/>
          </p:cNvSpPr>
          <p:nvPr>
            <p:ph type="title"/>
          </p:nvPr>
        </p:nvSpPr>
        <p:spPr/>
        <p:txBody>
          <a:bodyPr/>
          <a:lstStyle/>
          <a:p>
            <a:r>
              <a:rPr lang="it-IT" dirty="0"/>
              <a:t>I principi dell’art. 30</a:t>
            </a:r>
            <a:endParaRPr lang="LID4096" dirty="0"/>
          </a:p>
        </p:txBody>
      </p:sp>
      <p:sp>
        <p:nvSpPr>
          <p:cNvPr id="5" name="CasellaDiTesto 4">
            <a:extLst>
              <a:ext uri="{FF2B5EF4-FFF2-40B4-BE49-F238E27FC236}">
                <a16:creationId xmlns:a16="http://schemas.microsoft.com/office/drawing/2014/main" id="{26245E4E-1472-C562-DDD1-521C51DBB5D5}"/>
              </a:ext>
            </a:extLst>
          </p:cNvPr>
          <p:cNvSpPr txBox="1"/>
          <p:nvPr/>
        </p:nvSpPr>
        <p:spPr>
          <a:xfrm>
            <a:off x="3961771" y="2303816"/>
            <a:ext cx="7694458" cy="1200329"/>
          </a:xfrm>
          <a:prstGeom prst="rect">
            <a:avLst/>
          </a:prstGeom>
          <a:noFill/>
        </p:spPr>
        <p:txBody>
          <a:bodyPr wrap="square" rtlCol="0">
            <a:spAutoFit/>
          </a:bodyPr>
          <a:lstStyle/>
          <a:p>
            <a:pPr>
              <a:spcAft>
                <a:spcPts val="1200"/>
              </a:spcAft>
            </a:pPr>
            <a:r>
              <a:rPr lang="it-IT" sz="2400" dirty="0"/>
              <a:t>ogni operatore economico ha diritto a conoscere l'esistenza di processi decisionali automatizzati che lo riguardino e ricevere informazioni significative sulla logica utilizzata</a:t>
            </a:r>
          </a:p>
        </p:txBody>
      </p:sp>
      <p:pic>
        <p:nvPicPr>
          <p:cNvPr id="6" name="Immagine 5">
            <a:extLst>
              <a:ext uri="{FF2B5EF4-FFF2-40B4-BE49-F238E27FC236}">
                <a16:creationId xmlns:a16="http://schemas.microsoft.com/office/drawing/2014/main" id="{AAD59995-C842-05F6-028B-35B5779D6F1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3063167" y="2574900"/>
            <a:ext cx="518305" cy="596453"/>
          </a:xfrm>
          <a:prstGeom prst="rect">
            <a:avLst/>
          </a:prstGeom>
        </p:spPr>
      </p:pic>
      <p:sp>
        <p:nvSpPr>
          <p:cNvPr id="7" name="CasellaDiTesto 6">
            <a:extLst>
              <a:ext uri="{FF2B5EF4-FFF2-40B4-BE49-F238E27FC236}">
                <a16:creationId xmlns:a16="http://schemas.microsoft.com/office/drawing/2014/main" id="{6D0D27C2-D6F8-50FE-4E20-4B1B2BB88224}"/>
              </a:ext>
            </a:extLst>
          </p:cNvPr>
          <p:cNvSpPr txBox="1"/>
          <p:nvPr/>
        </p:nvSpPr>
        <p:spPr>
          <a:xfrm>
            <a:off x="179742" y="2527651"/>
            <a:ext cx="3142578" cy="766364"/>
          </a:xfrm>
          <a:prstGeom prst="rect">
            <a:avLst/>
          </a:prstGeom>
          <a:noFill/>
        </p:spPr>
        <p:txBody>
          <a:bodyPr wrap="square">
            <a:spAutoFit/>
          </a:bodyPr>
          <a:lstStyle/>
          <a:p>
            <a:pPr algn="ctr">
              <a:lnSpc>
                <a:spcPct val="115000"/>
              </a:lnSpc>
              <a:spcAft>
                <a:spcPts val="600"/>
              </a:spcAft>
            </a:pPr>
            <a:r>
              <a:rPr lang="it-IT" sz="2000" b="1" dirty="0">
                <a:latin typeface="Lato" panose="020F0502020204030203" pitchFamily="34" charset="0"/>
              </a:rPr>
              <a:t>Conoscibilità e comprensibilità</a:t>
            </a:r>
          </a:p>
        </p:txBody>
      </p:sp>
      <p:sp>
        <p:nvSpPr>
          <p:cNvPr id="8" name="CasellaDiTesto 7">
            <a:extLst>
              <a:ext uri="{FF2B5EF4-FFF2-40B4-BE49-F238E27FC236}">
                <a16:creationId xmlns:a16="http://schemas.microsoft.com/office/drawing/2014/main" id="{A0DD53B0-A3AD-D53E-C950-CA75227DFF14}"/>
              </a:ext>
            </a:extLst>
          </p:cNvPr>
          <p:cNvSpPr txBox="1"/>
          <p:nvPr/>
        </p:nvSpPr>
        <p:spPr>
          <a:xfrm>
            <a:off x="3985260" y="3580631"/>
            <a:ext cx="7694458" cy="1200329"/>
          </a:xfrm>
          <a:prstGeom prst="rect">
            <a:avLst/>
          </a:prstGeom>
          <a:noFill/>
        </p:spPr>
        <p:txBody>
          <a:bodyPr wrap="square" rtlCol="0">
            <a:spAutoFit/>
          </a:bodyPr>
          <a:lstStyle/>
          <a:p>
            <a:pPr>
              <a:spcAft>
                <a:spcPts val="1200"/>
              </a:spcAft>
            </a:pPr>
            <a:r>
              <a:rPr lang="it-IT" sz="2400" dirty="0">
                <a:latin typeface="Calibri" panose="020F0502020204030204" pitchFamily="34" charset="0"/>
              </a:rPr>
              <a:t> </a:t>
            </a:r>
            <a:r>
              <a:rPr lang="it-IT" sz="2400" b="1" dirty="0">
                <a:latin typeface="Calibri" panose="020F0502020204030204" pitchFamily="34" charset="0"/>
              </a:rPr>
              <a:t>esiste nel processo decisionale un contributo umano capace di controllare, validare ovvero smentire la decisione automatizzata</a:t>
            </a:r>
            <a:endParaRPr lang="it-IT" sz="3200" b="1" dirty="0"/>
          </a:p>
        </p:txBody>
      </p:sp>
      <p:pic>
        <p:nvPicPr>
          <p:cNvPr id="9" name="Immagine 8">
            <a:extLst>
              <a:ext uri="{FF2B5EF4-FFF2-40B4-BE49-F238E27FC236}">
                <a16:creationId xmlns:a16="http://schemas.microsoft.com/office/drawing/2014/main" id="{DB3320B9-180F-8CD0-E5F6-29960D77E87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3063166" y="3699474"/>
            <a:ext cx="518305" cy="596453"/>
          </a:xfrm>
          <a:prstGeom prst="rect">
            <a:avLst/>
          </a:prstGeom>
        </p:spPr>
      </p:pic>
      <p:sp>
        <p:nvSpPr>
          <p:cNvPr id="10" name="CasellaDiTesto 9">
            <a:extLst>
              <a:ext uri="{FF2B5EF4-FFF2-40B4-BE49-F238E27FC236}">
                <a16:creationId xmlns:a16="http://schemas.microsoft.com/office/drawing/2014/main" id="{2D89FFFC-FBF9-9E12-D222-484DD61785C8}"/>
              </a:ext>
            </a:extLst>
          </p:cNvPr>
          <p:cNvSpPr txBox="1"/>
          <p:nvPr/>
        </p:nvSpPr>
        <p:spPr>
          <a:xfrm>
            <a:off x="717637" y="3772617"/>
            <a:ext cx="2066786" cy="412421"/>
          </a:xfrm>
          <a:prstGeom prst="rect">
            <a:avLst/>
          </a:prstGeom>
          <a:noFill/>
        </p:spPr>
        <p:txBody>
          <a:bodyPr wrap="square">
            <a:spAutoFit/>
          </a:bodyPr>
          <a:lstStyle/>
          <a:p>
            <a:pPr algn="ctr">
              <a:lnSpc>
                <a:spcPct val="115000"/>
              </a:lnSpc>
              <a:spcAft>
                <a:spcPts val="600"/>
              </a:spcAft>
            </a:pPr>
            <a:r>
              <a:rPr lang="it-IT" sz="2000" b="1" dirty="0">
                <a:latin typeface="Lato" panose="020F0502020204030203" pitchFamily="34" charset="0"/>
              </a:rPr>
              <a:t>Non esclusività</a:t>
            </a:r>
          </a:p>
        </p:txBody>
      </p:sp>
      <p:sp>
        <p:nvSpPr>
          <p:cNvPr id="11" name="CasellaDiTesto 10">
            <a:extLst>
              <a:ext uri="{FF2B5EF4-FFF2-40B4-BE49-F238E27FC236}">
                <a16:creationId xmlns:a16="http://schemas.microsoft.com/office/drawing/2014/main" id="{05B417C4-5493-D84F-8F6B-8728DEC29DE4}"/>
              </a:ext>
            </a:extLst>
          </p:cNvPr>
          <p:cNvSpPr txBox="1"/>
          <p:nvPr/>
        </p:nvSpPr>
        <p:spPr>
          <a:xfrm>
            <a:off x="3961771" y="4864219"/>
            <a:ext cx="8352149" cy="830997"/>
          </a:xfrm>
          <a:prstGeom prst="rect">
            <a:avLst/>
          </a:prstGeom>
          <a:noFill/>
        </p:spPr>
        <p:txBody>
          <a:bodyPr wrap="square" rtlCol="0">
            <a:spAutoFit/>
          </a:bodyPr>
          <a:lstStyle/>
          <a:p>
            <a:pPr>
              <a:spcAft>
                <a:spcPts val="1200"/>
              </a:spcAft>
            </a:pPr>
            <a:r>
              <a:rPr lang="it-IT" sz="2400" dirty="0">
                <a:latin typeface="Calibri" panose="020F0502020204030204" pitchFamily="34" charset="0"/>
              </a:rPr>
              <a:t>misure tecniche e organizzative adeguate al fine di impedire effetti discriminatori nei confronti degli operatori economici</a:t>
            </a:r>
          </a:p>
        </p:txBody>
      </p:sp>
      <p:pic>
        <p:nvPicPr>
          <p:cNvPr id="12" name="Immagine 11">
            <a:extLst>
              <a:ext uri="{FF2B5EF4-FFF2-40B4-BE49-F238E27FC236}">
                <a16:creationId xmlns:a16="http://schemas.microsoft.com/office/drawing/2014/main" id="{3D82C7B9-0731-390C-56D9-1BDD0A94AC8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3063165" y="4996455"/>
            <a:ext cx="518307" cy="596453"/>
          </a:xfrm>
          <a:prstGeom prst="rect">
            <a:avLst/>
          </a:prstGeom>
        </p:spPr>
      </p:pic>
      <p:sp>
        <p:nvSpPr>
          <p:cNvPr id="13" name="CasellaDiTesto 12">
            <a:extLst>
              <a:ext uri="{FF2B5EF4-FFF2-40B4-BE49-F238E27FC236}">
                <a16:creationId xmlns:a16="http://schemas.microsoft.com/office/drawing/2014/main" id="{873A1561-61DC-F95D-BCE6-577E317B9ABA}"/>
              </a:ext>
            </a:extLst>
          </p:cNvPr>
          <p:cNvSpPr txBox="1"/>
          <p:nvPr/>
        </p:nvSpPr>
        <p:spPr>
          <a:xfrm>
            <a:off x="616080" y="4928852"/>
            <a:ext cx="2066786" cy="766364"/>
          </a:xfrm>
          <a:prstGeom prst="rect">
            <a:avLst/>
          </a:prstGeom>
          <a:noFill/>
        </p:spPr>
        <p:txBody>
          <a:bodyPr wrap="square">
            <a:spAutoFit/>
          </a:bodyPr>
          <a:lstStyle/>
          <a:p>
            <a:pPr algn="ctr">
              <a:lnSpc>
                <a:spcPct val="115000"/>
              </a:lnSpc>
              <a:spcAft>
                <a:spcPts val="600"/>
              </a:spcAft>
            </a:pPr>
            <a:r>
              <a:rPr lang="it-IT" sz="2000" b="1" dirty="0">
                <a:latin typeface="Lato" panose="020F0502020204030203" pitchFamily="34" charset="0"/>
              </a:rPr>
              <a:t>Non discriminazione</a:t>
            </a:r>
          </a:p>
        </p:txBody>
      </p:sp>
    </p:spTree>
    <p:extLst>
      <p:ext uri="{BB962C8B-B14F-4D97-AF65-F5344CB8AC3E}">
        <p14:creationId xmlns:p14="http://schemas.microsoft.com/office/powerpoint/2010/main" val="22355113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E38E270-20C0-22EB-553C-99E0E92CF08C}"/>
              </a:ext>
            </a:extLst>
          </p:cNvPr>
          <p:cNvSpPr>
            <a:spLocks noGrp="1"/>
          </p:cNvSpPr>
          <p:nvPr>
            <p:ph type="title"/>
          </p:nvPr>
        </p:nvSpPr>
        <p:spPr/>
        <p:txBody>
          <a:bodyPr/>
          <a:lstStyle/>
          <a:p>
            <a:r>
              <a:rPr lang="it-IT" dirty="0"/>
              <a:t>La strategia italiana per l’</a:t>
            </a:r>
            <a:r>
              <a:rPr lang="it-IT" dirty="0" err="1"/>
              <a:t>i.a</a:t>
            </a:r>
            <a:r>
              <a:rPr lang="it-IT" dirty="0"/>
              <a:t>. 2024-2026</a:t>
            </a:r>
            <a:endParaRPr lang="LID4096" dirty="0"/>
          </a:p>
        </p:txBody>
      </p:sp>
      <p:pic>
        <p:nvPicPr>
          <p:cNvPr id="6" name="Immagine 5">
            <a:extLst>
              <a:ext uri="{FF2B5EF4-FFF2-40B4-BE49-F238E27FC236}">
                <a16:creationId xmlns:a16="http://schemas.microsoft.com/office/drawing/2014/main" id="{237D0AED-D63D-E7E0-D080-F180096E735D}"/>
              </a:ext>
            </a:extLst>
          </p:cNvPr>
          <p:cNvPicPr>
            <a:picLocks noChangeAspect="1"/>
          </p:cNvPicPr>
          <p:nvPr/>
        </p:nvPicPr>
        <p:blipFill>
          <a:blip r:embed="rId2"/>
          <a:stretch>
            <a:fillRect/>
          </a:stretch>
        </p:blipFill>
        <p:spPr>
          <a:xfrm>
            <a:off x="366524" y="2450322"/>
            <a:ext cx="7507031" cy="3277815"/>
          </a:xfrm>
          <a:prstGeom prst="rect">
            <a:avLst/>
          </a:prstGeom>
        </p:spPr>
      </p:pic>
      <p:pic>
        <p:nvPicPr>
          <p:cNvPr id="4" name="Immagine 3" descr="Crea un'immagine leggera che suggerisca l'idea dell'ingresso dell'intelligenza artificiale nei processi di gestione del procurement pubblico. Includi elementi grafici che rappresentano la tecnologia avanzata, come circuiti, reti e satelliti, insieme a simboli di intelligenza artificiale come cervelli digitali e algoritmi. Utilizza colori chiari e luminosi per trasmettere un senso di innovazione e progresso. Lo stile dovrebbe essere moderno e pulito, con un'atmosfera di trasparenza e accessibilità. Includi anche riferimenti visivi ai principi dell'art. 30 del codice contratti, come la conoscibilità, la non esclusività e la non discriminazione.">
            <a:extLst>
              <a:ext uri="{FF2B5EF4-FFF2-40B4-BE49-F238E27FC236}">
                <a16:creationId xmlns:a16="http://schemas.microsoft.com/office/drawing/2014/main" id="{06BF535C-DC9C-21A2-B2A2-43D0A18ED85B}"/>
              </a:ext>
            </a:extLst>
          </p:cNvPr>
          <p:cNvPicPr>
            <a:picLocks noChangeAspect="1"/>
          </p:cNvPicPr>
          <p:nvPr/>
        </p:nvPicPr>
        <p:blipFill>
          <a:blip r:embed="rId3"/>
          <a:stretch>
            <a:fillRect/>
          </a:stretch>
        </p:blipFill>
        <p:spPr>
          <a:xfrm>
            <a:off x="7873556" y="2133600"/>
            <a:ext cx="3737253" cy="3737253"/>
          </a:xfrm>
          <a:prstGeom prst="ellipse">
            <a:avLst/>
          </a:prstGeom>
          <a:ln>
            <a:noFill/>
          </a:ln>
          <a:effectLst>
            <a:softEdge rad="112500"/>
          </a:effectLst>
        </p:spPr>
      </p:pic>
    </p:spTree>
    <p:extLst>
      <p:ext uri="{BB962C8B-B14F-4D97-AF65-F5344CB8AC3E}">
        <p14:creationId xmlns:p14="http://schemas.microsoft.com/office/powerpoint/2010/main" val="2571524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1">
            <a:extLst>
              <a:ext uri="{FF2B5EF4-FFF2-40B4-BE49-F238E27FC236}">
                <a16:creationId xmlns:a16="http://schemas.microsoft.com/office/drawing/2014/main" id="{1216DC6B-966B-344B-6491-5E9FFA3150E6}"/>
              </a:ext>
            </a:extLst>
          </p:cNvPr>
          <p:cNvSpPr>
            <a:spLocks noGrp="1"/>
          </p:cNvSpPr>
          <p:nvPr>
            <p:ph type="title"/>
          </p:nvPr>
        </p:nvSpPr>
        <p:spPr>
          <a:xfrm>
            <a:off x="581025" y="730250"/>
            <a:ext cx="11029950" cy="987425"/>
          </a:xfrm>
        </p:spPr>
        <p:txBody>
          <a:bodyPr/>
          <a:lstStyle/>
          <a:p>
            <a:r>
              <a:rPr lang="it-IT" dirty="0"/>
              <a:t>La strategia italiana per l’</a:t>
            </a:r>
            <a:r>
              <a:rPr lang="it-IT" dirty="0" err="1"/>
              <a:t>i.a</a:t>
            </a:r>
            <a:r>
              <a:rPr lang="it-IT" dirty="0"/>
              <a:t>. 2024-2026</a:t>
            </a:r>
            <a:endParaRPr lang="LID4096" dirty="0"/>
          </a:p>
        </p:txBody>
      </p:sp>
      <p:pic>
        <p:nvPicPr>
          <p:cNvPr id="7" name="Immagine 6">
            <a:extLst>
              <a:ext uri="{FF2B5EF4-FFF2-40B4-BE49-F238E27FC236}">
                <a16:creationId xmlns:a16="http://schemas.microsoft.com/office/drawing/2014/main" id="{342176B9-A763-D33B-2569-89F3EA4D37C3}"/>
              </a:ext>
            </a:extLst>
          </p:cNvPr>
          <p:cNvPicPr>
            <a:picLocks noChangeAspect="1"/>
          </p:cNvPicPr>
          <p:nvPr/>
        </p:nvPicPr>
        <p:blipFill>
          <a:blip r:embed="rId2"/>
          <a:stretch>
            <a:fillRect/>
          </a:stretch>
        </p:blipFill>
        <p:spPr>
          <a:xfrm>
            <a:off x="376877" y="2498798"/>
            <a:ext cx="7469605" cy="3347197"/>
          </a:xfrm>
          <a:prstGeom prst="rect">
            <a:avLst/>
          </a:prstGeom>
        </p:spPr>
      </p:pic>
      <p:pic>
        <p:nvPicPr>
          <p:cNvPr id="3" name="Immagine 2" descr="Crea un'immagine leggera che suggerisca il concetto di progettazione e sviluppo di una soluzione di intelligenza artificiale. Includi elementi grafici che rappresentino la tecnologia avanzata, come circuiti, reti neurali e simboli di intelligenza artificiale. Utilizza colori chiari e luminosi per trasmettere leggerezza e innovazione. Lo stile dovrebbe essere moderno e pulito, con un'atmosfera di trasparenza e etica. Includi anche riferimenti visivi alla strategia italiana per l'I.A. e ai principi di non discriminazione e non esclusività.">
            <a:extLst>
              <a:ext uri="{FF2B5EF4-FFF2-40B4-BE49-F238E27FC236}">
                <a16:creationId xmlns:a16="http://schemas.microsoft.com/office/drawing/2014/main" id="{F86CC8FF-8FB2-1263-A9E4-E225F1863FB0}"/>
              </a:ext>
            </a:extLst>
          </p:cNvPr>
          <p:cNvPicPr>
            <a:picLocks noChangeAspect="1"/>
          </p:cNvPicPr>
          <p:nvPr/>
        </p:nvPicPr>
        <p:blipFill>
          <a:blip r:embed="rId3"/>
          <a:stretch>
            <a:fillRect/>
          </a:stretch>
        </p:blipFill>
        <p:spPr>
          <a:xfrm>
            <a:off x="8142112" y="2291137"/>
            <a:ext cx="3673010" cy="3673010"/>
          </a:xfrm>
          <a:prstGeom prst="rect">
            <a:avLst/>
          </a:prstGeom>
          <a:effectLst>
            <a:softEdge rad="317500"/>
          </a:effectLst>
        </p:spPr>
      </p:pic>
    </p:spTree>
    <p:extLst>
      <p:ext uri="{BB962C8B-B14F-4D97-AF65-F5344CB8AC3E}">
        <p14:creationId xmlns:p14="http://schemas.microsoft.com/office/powerpoint/2010/main" val="28252551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41A535-321E-0B5C-5FBD-1143A316A9A5}"/>
              </a:ext>
            </a:extLst>
          </p:cNvPr>
          <p:cNvSpPr>
            <a:spLocks noGrp="1"/>
          </p:cNvSpPr>
          <p:nvPr>
            <p:ph type="title"/>
          </p:nvPr>
        </p:nvSpPr>
        <p:spPr/>
        <p:txBody>
          <a:bodyPr/>
          <a:lstStyle/>
          <a:p>
            <a:r>
              <a:rPr lang="it-IT" dirty="0"/>
              <a:t>Linee guida </a:t>
            </a:r>
            <a:r>
              <a:rPr lang="it-IT" dirty="0" err="1"/>
              <a:t>agid</a:t>
            </a:r>
            <a:r>
              <a:rPr lang="it-IT" dirty="0"/>
              <a:t> su </a:t>
            </a:r>
            <a:r>
              <a:rPr lang="it-IT" dirty="0" err="1"/>
              <a:t>i.a</a:t>
            </a:r>
            <a:r>
              <a:rPr lang="it-IT" dirty="0"/>
              <a:t>. per p.a.</a:t>
            </a:r>
            <a:endParaRPr lang="LID4096" dirty="0"/>
          </a:p>
        </p:txBody>
      </p:sp>
      <p:graphicFrame>
        <p:nvGraphicFramePr>
          <p:cNvPr id="5" name="Segnaposto contenuto 3">
            <a:extLst>
              <a:ext uri="{FF2B5EF4-FFF2-40B4-BE49-F238E27FC236}">
                <a16:creationId xmlns:a16="http://schemas.microsoft.com/office/drawing/2014/main" id="{7930FFB5-4DCE-7592-6998-C88114875BD2}"/>
              </a:ext>
            </a:extLst>
          </p:cNvPr>
          <p:cNvGraphicFramePr>
            <a:graphicFrameLocks noGrp="1"/>
          </p:cNvGraphicFramePr>
          <p:nvPr>
            <p:ph idx="1"/>
            <p:extLst>
              <p:ext uri="{D42A27DB-BD31-4B8C-83A1-F6EECF244321}">
                <p14:modId xmlns:p14="http://schemas.microsoft.com/office/powerpoint/2010/main" val="1457522922"/>
              </p:ext>
            </p:extLst>
          </p:nvPr>
        </p:nvGraphicFramePr>
        <p:xfrm>
          <a:off x="449580" y="1639463"/>
          <a:ext cx="11292840" cy="4204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Ovale 5">
            <a:extLst>
              <a:ext uri="{FF2B5EF4-FFF2-40B4-BE49-F238E27FC236}">
                <a16:creationId xmlns:a16="http://schemas.microsoft.com/office/drawing/2014/main" id="{A31CAA7D-DE4E-BCC1-4ABE-CD5190015E98}"/>
              </a:ext>
            </a:extLst>
          </p:cNvPr>
          <p:cNvSpPr/>
          <p:nvPr/>
        </p:nvSpPr>
        <p:spPr>
          <a:xfrm>
            <a:off x="2049518" y="5765735"/>
            <a:ext cx="8849710" cy="725214"/>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it-IT" b="1" dirty="0"/>
              <a:t>In consultazione dal 18/02/2025 al 20/03/2025</a:t>
            </a:r>
            <a:endParaRPr lang="LID4096" b="1" dirty="0"/>
          </a:p>
        </p:txBody>
      </p:sp>
    </p:spTree>
    <p:extLst>
      <p:ext uri="{BB962C8B-B14F-4D97-AF65-F5344CB8AC3E}">
        <p14:creationId xmlns:p14="http://schemas.microsoft.com/office/powerpoint/2010/main" val="32277449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2C7FC8F-B2E2-2017-EA02-F2C1961D3162}"/>
              </a:ext>
            </a:extLst>
          </p:cNvPr>
          <p:cNvSpPr>
            <a:spLocks noGrp="1"/>
          </p:cNvSpPr>
          <p:nvPr>
            <p:ph type="title"/>
          </p:nvPr>
        </p:nvSpPr>
        <p:spPr/>
        <p:txBody>
          <a:bodyPr/>
          <a:lstStyle/>
          <a:p>
            <a:r>
              <a:rPr lang="it-IT" dirty="0"/>
              <a:t>Il piano operativo</a:t>
            </a:r>
            <a:endParaRPr lang="LID4096" dirty="0"/>
          </a:p>
        </p:txBody>
      </p:sp>
      <p:sp>
        <p:nvSpPr>
          <p:cNvPr id="4" name="Segnaposto contenuto 3">
            <a:extLst>
              <a:ext uri="{FF2B5EF4-FFF2-40B4-BE49-F238E27FC236}">
                <a16:creationId xmlns:a16="http://schemas.microsoft.com/office/drawing/2014/main" id="{992CF5CF-1EF3-7378-DEEB-643C9F706128}"/>
              </a:ext>
            </a:extLst>
          </p:cNvPr>
          <p:cNvSpPr>
            <a:spLocks noGrp="1"/>
          </p:cNvSpPr>
          <p:nvPr>
            <p:ph sz="half" idx="2"/>
          </p:nvPr>
        </p:nvSpPr>
        <p:spPr>
          <a:xfrm>
            <a:off x="463349" y="2423212"/>
            <a:ext cx="11179294" cy="3633047"/>
          </a:xfrm>
        </p:spPr>
        <p:txBody>
          <a:bodyPr>
            <a:normAutofit fontScale="92500"/>
          </a:bodyPr>
          <a:lstStyle/>
          <a:p>
            <a:pPr marL="0" indent="0">
              <a:lnSpc>
                <a:spcPct val="115000"/>
              </a:lnSpc>
              <a:spcAft>
                <a:spcPts val="800"/>
              </a:spcAft>
              <a:buNone/>
            </a:pPr>
            <a:r>
              <a:rPr lang="it-IT" sz="1400" kern="100" dirty="0">
                <a:latin typeface="Aptos" panose="020B0004020202020204" pitchFamily="34" charset="0"/>
                <a:cs typeface="Times New Roman" panose="02020603050405020304" pitchFamily="18" charset="0"/>
              </a:rPr>
              <a:t>Le PA</a:t>
            </a:r>
            <a:r>
              <a:rPr lang="it-IT" sz="1400" b="1" kern="100" dirty="0">
                <a:solidFill>
                  <a:srgbClr val="FF0000"/>
                </a:solidFill>
                <a:latin typeface="Aptos" panose="020B0004020202020204" pitchFamily="34" charset="0"/>
                <a:cs typeface="Times New Roman" panose="02020603050405020304" pitchFamily="18" charset="0"/>
              </a:rPr>
              <a:t> DEVONO </a:t>
            </a:r>
            <a:r>
              <a:rPr lang="it-IT" sz="1400" kern="100" dirty="0">
                <a:latin typeface="Aptos" panose="020B0004020202020204" pitchFamily="34" charset="0"/>
                <a:cs typeface="Times New Roman" panose="02020603050405020304" pitchFamily="18" charset="0"/>
              </a:rPr>
              <a:t>definire obiettivi operativi chiari per l’adozione e l’uso dell’IA assicurandone la coerenza con la propria strategia per l’IA e il rispetto dei requisiti normativi. Gli obiettivi </a:t>
            </a:r>
            <a:r>
              <a:rPr lang="it-IT" sz="1400" b="1" kern="100" dirty="0">
                <a:solidFill>
                  <a:srgbClr val="FF0000"/>
                </a:solidFill>
                <a:latin typeface="Aptos" panose="020B0004020202020204" pitchFamily="34" charset="0"/>
                <a:cs typeface="Times New Roman" panose="02020603050405020304" pitchFamily="18" charset="0"/>
              </a:rPr>
              <a:t>DEVONO </a:t>
            </a:r>
            <a:r>
              <a:rPr lang="it-IT" sz="1400" kern="100" dirty="0">
                <a:latin typeface="Aptos" panose="020B0004020202020204" pitchFamily="34" charset="0"/>
                <a:cs typeface="Times New Roman" panose="02020603050405020304" pitchFamily="18" charset="0"/>
              </a:rPr>
              <a:t>essere misurabili, monitorati e aggiornati periodicamente. </a:t>
            </a:r>
          </a:p>
          <a:p>
            <a:pPr marL="0" indent="0">
              <a:lnSpc>
                <a:spcPct val="115000"/>
              </a:lnSpc>
              <a:spcAft>
                <a:spcPts val="800"/>
              </a:spcAft>
              <a:buNone/>
            </a:pPr>
            <a:r>
              <a:rPr lang="it-IT" sz="1400" kern="100" dirty="0">
                <a:latin typeface="Aptos" panose="020B0004020202020204" pitchFamily="34" charset="0"/>
                <a:cs typeface="Times New Roman" panose="02020603050405020304" pitchFamily="18" charset="0"/>
              </a:rPr>
              <a:t>Per il raggiungimento degli obiettivi, la PA </a:t>
            </a:r>
            <a:r>
              <a:rPr lang="it-IT" sz="1400" b="1" kern="100" dirty="0">
                <a:solidFill>
                  <a:srgbClr val="FF0000"/>
                </a:solidFill>
                <a:latin typeface="Aptos" panose="020B0004020202020204" pitchFamily="34" charset="0"/>
                <a:cs typeface="Times New Roman" panose="02020603050405020304" pitchFamily="18" charset="0"/>
              </a:rPr>
              <a:t>DEVE</a:t>
            </a:r>
            <a:r>
              <a:rPr lang="it-IT" sz="1400" kern="100" dirty="0">
                <a:latin typeface="Aptos" panose="020B0004020202020204" pitchFamily="34" charset="0"/>
                <a:cs typeface="Times New Roman" panose="02020603050405020304" pitchFamily="18" charset="0"/>
              </a:rPr>
              <a:t> adottare un approccio sistematico e documentato di project management definendo un piano operativo, nel quale </a:t>
            </a:r>
            <a:r>
              <a:rPr lang="it-IT" sz="1400" b="1" kern="100" dirty="0">
                <a:solidFill>
                  <a:srgbClr val="FF0000"/>
                </a:solidFill>
                <a:latin typeface="Aptos" panose="020B0004020202020204" pitchFamily="34" charset="0"/>
                <a:cs typeface="Times New Roman" panose="02020603050405020304" pitchFamily="18" charset="0"/>
              </a:rPr>
              <a:t>DEVE</a:t>
            </a:r>
            <a:r>
              <a:rPr lang="it-IT" sz="1400" kern="100" dirty="0">
                <a:latin typeface="Aptos" panose="020B0004020202020204" pitchFamily="34" charset="0"/>
                <a:cs typeface="Times New Roman" panose="02020603050405020304" pitchFamily="18" charset="0"/>
              </a:rPr>
              <a:t>: </a:t>
            </a:r>
          </a:p>
          <a:p>
            <a:pPr lvl="1">
              <a:lnSpc>
                <a:spcPct val="115000"/>
              </a:lnSpc>
              <a:spcAft>
                <a:spcPts val="800"/>
              </a:spcAft>
            </a:pPr>
            <a:r>
              <a:rPr lang="it-IT" sz="1400" kern="100" dirty="0">
                <a:latin typeface="Aptos" panose="020B0004020202020204" pitchFamily="34" charset="0"/>
                <a:cs typeface="Times New Roman" panose="02020603050405020304" pitchFamily="18" charset="0"/>
              </a:rPr>
              <a:t>definire le attività operative che devono essere effettuate; </a:t>
            </a:r>
          </a:p>
          <a:p>
            <a:pPr lvl="1">
              <a:lnSpc>
                <a:spcPct val="115000"/>
              </a:lnSpc>
              <a:spcAft>
                <a:spcPts val="800"/>
              </a:spcAft>
            </a:pPr>
            <a:r>
              <a:rPr lang="it-IT" sz="1400" kern="100" dirty="0">
                <a:latin typeface="Aptos" panose="020B0004020202020204" pitchFamily="34" charset="0"/>
                <a:cs typeface="Times New Roman" panose="02020603050405020304" pitchFamily="18" charset="0"/>
              </a:rPr>
              <a:t>identificare le risorse richieste; </a:t>
            </a:r>
          </a:p>
          <a:p>
            <a:pPr lvl="1">
              <a:lnSpc>
                <a:spcPct val="115000"/>
              </a:lnSpc>
              <a:spcAft>
                <a:spcPts val="800"/>
              </a:spcAft>
            </a:pPr>
            <a:r>
              <a:rPr lang="it-IT" sz="1400" kern="100" dirty="0">
                <a:latin typeface="Aptos" panose="020B0004020202020204" pitchFamily="34" charset="0"/>
                <a:cs typeface="Times New Roman" panose="02020603050405020304" pitchFamily="18" charset="0"/>
              </a:rPr>
              <a:t>definire i tempi entro i quali le attività devono essere completate; </a:t>
            </a:r>
          </a:p>
          <a:p>
            <a:pPr lvl="1">
              <a:lnSpc>
                <a:spcPct val="115000"/>
              </a:lnSpc>
              <a:spcAft>
                <a:spcPts val="800"/>
              </a:spcAft>
            </a:pPr>
            <a:r>
              <a:rPr lang="it-IT" sz="1400" kern="100" dirty="0">
                <a:latin typeface="Aptos" panose="020B0004020202020204" pitchFamily="34" charset="0"/>
                <a:cs typeface="Times New Roman" panose="02020603050405020304" pitchFamily="18" charset="0"/>
              </a:rPr>
              <a:t>assegnare responsabilità specifiche; </a:t>
            </a:r>
          </a:p>
          <a:p>
            <a:pPr lvl="1">
              <a:lnSpc>
                <a:spcPct val="115000"/>
              </a:lnSpc>
              <a:spcAft>
                <a:spcPts val="800"/>
              </a:spcAft>
            </a:pPr>
            <a:r>
              <a:rPr lang="it-IT" sz="1400" kern="100" dirty="0">
                <a:latin typeface="Aptos" panose="020B0004020202020204" pitchFamily="34" charset="0"/>
                <a:cs typeface="Times New Roman" panose="02020603050405020304" pitchFamily="18" charset="0"/>
              </a:rPr>
              <a:t>stabilire criteri di valutazione e monitoraggio dei risultati. </a:t>
            </a:r>
            <a:endParaRPr lang="it-IT" sz="1400" dirty="0">
              <a:solidFill>
                <a:srgbClr val="000000"/>
              </a:solidFill>
              <a:effectLst/>
              <a:latin typeface="Garamond" panose="02020404030301010803" pitchFamily="18" charset="0"/>
              <a:ea typeface="Aptos" panose="020B0004020202020204" pitchFamily="34" charset="0"/>
              <a:cs typeface="Garamond" panose="02020404030301010803" pitchFamily="18" charset="0"/>
            </a:endParaRPr>
          </a:p>
          <a:p>
            <a:pPr marL="0" indent="0">
              <a:lnSpc>
                <a:spcPct val="115000"/>
              </a:lnSpc>
              <a:spcAft>
                <a:spcPts val="800"/>
              </a:spcAft>
              <a:buNone/>
            </a:pPr>
            <a:r>
              <a:rPr lang="it-IT" sz="1400" kern="100" dirty="0">
                <a:effectLst/>
                <a:latin typeface="Aptos" panose="020B0004020202020204" pitchFamily="34" charset="0"/>
                <a:ea typeface="Aptos" panose="020B0004020202020204" pitchFamily="34" charset="0"/>
                <a:cs typeface="Times New Roman" panose="02020603050405020304" pitchFamily="18" charset="0"/>
              </a:rPr>
              <a:t>Il piano operativo </a:t>
            </a:r>
            <a:r>
              <a:rPr lang="it-IT" sz="1400" b="1" kern="100" dirty="0">
                <a:solidFill>
                  <a:srgbClr val="FF0000"/>
                </a:solidFill>
                <a:effectLst/>
                <a:latin typeface="Aptos" panose="020B0004020202020204" pitchFamily="34" charset="0"/>
                <a:ea typeface="Aptos" panose="020B0004020202020204" pitchFamily="34" charset="0"/>
                <a:cs typeface="Times New Roman" panose="02020603050405020304" pitchFamily="18" charset="0"/>
              </a:rPr>
              <a:t>DEVE</a:t>
            </a:r>
            <a:r>
              <a:rPr lang="it-IT" sz="1400" kern="100" dirty="0">
                <a:effectLst/>
                <a:latin typeface="Aptos" panose="020B0004020202020204" pitchFamily="34" charset="0"/>
                <a:ea typeface="Aptos" panose="020B0004020202020204" pitchFamily="34" charset="0"/>
                <a:cs typeface="Times New Roman" panose="02020603050405020304" pitchFamily="18" charset="0"/>
              </a:rPr>
              <a:t> includere tutte le attività necessarie per il conseguimento degli obiettivi riguardanti la gestione (cfr. presenti Linee guida), il procurement (cfr. Linee guida per il procurement dell’IA), lo sviluppo (cfr. Linee guida per lo sviluppo dell’IA) dei sistemi di IA adottati o adottandi dalla PA.</a:t>
            </a:r>
          </a:p>
        </p:txBody>
      </p:sp>
    </p:spTree>
    <p:extLst>
      <p:ext uri="{BB962C8B-B14F-4D97-AF65-F5344CB8AC3E}">
        <p14:creationId xmlns:p14="http://schemas.microsoft.com/office/powerpoint/2010/main" val="25263134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82982C7-E995-AD05-6A91-FD6C862AECB4}"/>
              </a:ext>
            </a:extLst>
          </p:cNvPr>
          <p:cNvSpPr>
            <a:spLocks noGrp="1"/>
          </p:cNvSpPr>
          <p:nvPr>
            <p:ph type="title"/>
          </p:nvPr>
        </p:nvSpPr>
        <p:spPr>
          <a:xfrm>
            <a:off x="581193" y="729658"/>
            <a:ext cx="11029616" cy="988332"/>
          </a:xfrm>
        </p:spPr>
        <p:txBody>
          <a:bodyPr anchor="b">
            <a:normAutofit/>
          </a:bodyPr>
          <a:lstStyle/>
          <a:p>
            <a:r>
              <a:rPr lang="it-IT" dirty="0"/>
              <a:t>Aspetti specifici da approfondire</a:t>
            </a:r>
            <a:endParaRPr lang="LID4096" dirty="0"/>
          </a:p>
        </p:txBody>
      </p:sp>
      <p:pic>
        <p:nvPicPr>
          <p:cNvPr id="4" name="Immagine 3" descr="Crea un'immagine leggera che suggerisca l'idea dell'ingresso dell'intelligenza artificiale nei processi di gestione del procurement pubblico. Includi elementi grafici che rappresentano la tecnologia avanzata, come circuiti, reti e satelliti, insieme a simboli di intelligenza artificiale come cervelli digitali e algoritmi. Utilizza colori chiari e luminosi per trasmettere un senso di innovazione e progresso. Lo stile dovrebbe essere moderno e pulito, con un'atmosfera di trasparenza e accessibilità. Includi anche riferimenti visivi ai principi dell'art. 30 del codice contratti, come la conoscibilità, la non esclusività e la non discriminazione.">
            <a:extLst>
              <a:ext uri="{FF2B5EF4-FFF2-40B4-BE49-F238E27FC236}">
                <a16:creationId xmlns:a16="http://schemas.microsoft.com/office/drawing/2014/main" id="{B7F1FAD9-230C-70CF-8244-0125DEECE297}"/>
              </a:ext>
            </a:extLst>
          </p:cNvPr>
          <p:cNvPicPr>
            <a:picLocks noChangeAspect="1"/>
          </p:cNvPicPr>
          <p:nvPr/>
        </p:nvPicPr>
        <p:blipFill>
          <a:blip r:embed="rId2"/>
          <a:srcRect t="24762" b="8237"/>
          <a:stretch/>
        </p:blipFill>
        <p:spPr>
          <a:xfrm>
            <a:off x="581199" y="2228003"/>
            <a:ext cx="5422377" cy="3633047"/>
          </a:xfrm>
          <a:prstGeom prst="rect">
            <a:avLst/>
          </a:prstGeom>
          <a:noFill/>
        </p:spPr>
      </p:pic>
      <p:sp>
        <p:nvSpPr>
          <p:cNvPr id="3" name="Segnaposto contenuto 2">
            <a:extLst>
              <a:ext uri="{FF2B5EF4-FFF2-40B4-BE49-F238E27FC236}">
                <a16:creationId xmlns:a16="http://schemas.microsoft.com/office/drawing/2014/main" id="{CDD484F9-16AC-806D-37D8-B2F7EABC1B0E}"/>
              </a:ext>
            </a:extLst>
          </p:cNvPr>
          <p:cNvSpPr>
            <a:spLocks noGrp="1"/>
          </p:cNvSpPr>
          <p:nvPr>
            <p:ph sz="half" idx="2"/>
          </p:nvPr>
        </p:nvSpPr>
        <p:spPr>
          <a:xfrm>
            <a:off x="6188417" y="2228003"/>
            <a:ext cx="5422392" cy="3633047"/>
          </a:xfrm>
        </p:spPr>
        <p:txBody>
          <a:bodyPr anchor="ctr">
            <a:normAutofit/>
          </a:bodyPr>
          <a:lstStyle/>
          <a:p>
            <a:pPr>
              <a:buFont typeface="Arial" panose="020B0604020202020204" pitchFamily="34" charset="0"/>
              <a:buChar char="•"/>
            </a:pPr>
            <a:r>
              <a:rPr lang="it-IT" b="1" dirty="0"/>
              <a:t>Etica e trasparenza degli algoritmi</a:t>
            </a:r>
            <a:r>
              <a:rPr lang="it-IT" dirty="0"/>
              <a:t> negli appalti pubblici (rilevanti per la fase esecutiva, monitoraggio e controllo algoritmico).</a:t>
            </a:r>
          </a:p>
          <a:p>
            <a:pPr>
              <a:buFont typeface="Arial" panose="020B0604020202020204" pitchFamily="34" charset="0"/>
              <a:buChar char="•"/>
            </a:pPr>
            <a:r>
              <a:rPr lang="it-IT" b="1" dirty="0"/>
              <a:t>Data governance e protezione dei dati personali</a:t>
            </a:r>
            <a:r>
              <a:rPr lang="it-IT" dirty="0"/>
              <a:t> (Reg. UE 2016/679 – GDPR).</a:t>
            </a:r>
          </a:p>
          <a:p>
            <a:pPr>
              <a:buFont typeface="Arial" panose="020B0604020202020204" pitchFamily="34" charset="0"/>
              <a:buChar char="•"/>
            </a:pPr>
            <a:r>
              <a:rPr lang="it-IT" b="1" dirty="0"/>
              <a:t>Open source e riuso</a:t>
            </a:r>
            <a:r>
              <a:rPr lang="it-IT" dirty="0"/>
              <a:t>: art. 69 del CAD, con implicazioni negli appalti di IA quando si acquisiscono o riusano soluzioni esistenti.</a:t>
            </a:r>
          </a:p>
          <a:p>
            <a:pPr marL="0" indent="0">
              <a:buNone/>
            </a:pPr>
            <a:endParaRPr lang="LID4096" dirty="0"/>
          </a:p>
        </p:txBody>
      </p:sp>
    </p:spTree>
    <p:extLst>
      <p:ext uri="{BB962C8B-B14F-4D97-AF65-F5344CB8AC3E}">
        <p14:creationId xmlns:p14="http://schemas.microsoft.com/office/powerpoint/2010/main" val="1466734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ttangolo 9">
            <a:extLst>
              <a:ext uri="{FF2B5EF4-FFF2-40B4-BE49-F238E27FC236}">
                <a16:creationId xmlns:a16="http://schemas.microsoft.com/office/drawing/2014/main" id="{379F11E2-8BA5-4C5C-AE7C-361E5EA011F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it-IT"/>
          </a:p>
        </p:txBody>
      </p:sp>
      <p:sp>
        <p:nvSpPr>
          <p:cNvPr id="12" name="Rettangolo 11">
            <a:extLst>
              <a:ext uri="{FF2B5EF4-FFF2-40B4-BE49-F238E27FC236}">
                <a16:creationId xmlns:a16="http://schemas.microsoft.com/office/drawing/2014/main" id="{7C00E1DA-EC7C-40FC-95E3-11FDCD2E429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8042147" y="723899"/>
            <a:ext cx="3703320" cy="566666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grpSp>
        <p:nvGrpSpPr>
          <p:cNvPr id="14" name="Gruppo 13">
            <a:extLst>
              <a:ext uri="{FF2B5EF4-FFF2-40B4-BE49-F238E27FC236}">
                <a16:creationId xmlns:a16="http://schemas.microsoft.com/office/drawing/2014/main" id="{9A421166-2996-41A7-B094-AE5316F347D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446534" y="453643"/>
            <a:ext cx="11298933" cy="98554"/>
            <a:chOff x="446534" y="453643"/>
            <a:chExt cx="11298933" cy="98554"/>
          </a:xfrm>
        </p:grpSpPr>
        <p:sp>
          <p:nvSpPr>
            <p:cNvPr id="15" name="Rettangolo 14">
              <a:extLst>
                <a:ext uri="{FF2B5EF4-FFF2-40B4-BE49-F238E27FC236}">
                  <a16:creationId xmlns:a16="http://schemas.microsoft.com/office/drawing/2014/main" id="{FDBB1B92-A3EB-43E4-8FAB-D20E8ED14C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sp>
          <p:nvSpPr>
            <p:cNvPr id="16" name="Rettangolo 15">
              <a:extLst>
                <a:ext uri="{FF2B5EF4-FFF2-40B4-BE49-F238E27FC236}">
                  <a16:creationId xmlns:a16="http://schemas.microsoft.com/office/drawing/2014/main" id="{3F3972F4-FE7E-48EA-AAD8-9BE5750A66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sp>
          <p:nvSpPr>
            <p:cNvPr id="17" name="Rettangolo 16">
              <a:extLst>
                <a:ext uri="{FF2B5EF4-FFF2-40B4-BE49-F238E27FC236}">
                  <a16:creationId xmlns:a16="http://schemas.microsoft.com/office/drawing/2014/main" id="{221614E5-870B-4D5E-A43B-8FF7E53234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LID4096"/>
            </a:p>
          </p:txBody>
        </p:sp>
      </p:grpSp>
      <p:sp>
        <p:nvSpPr>
          <p:cNvPr id="2" name="Titolo 1">
            <a:extLst>
              <a:ext uri="{FF2B5EF4-FFF2-40B4-BE49-F238E27FC236}">
                <a16:creationId xmlns:a16="http://schemas.microsoft.com/office/drawing/2014/main" id="{0F87E73C-2B1A-4602-BFBE-CFE1E55D9B38}"/>
              </a:ext>
            </a:extLst>
          </p:cNvPr>
          <p:cNvSpPr>
            <a:spLocks noGrp="1"/>
          </p:cNvSpPr>
          <p:nvPr>
            <p:ph type="ctrTitle"/>
          </p:nvPr>
        </p:nvSpPr>
        <p:spPr>
          <a:xfrm>
            <a:off x="8296275" y="1419226"/>
            <a:ext cx="3081576" cy="1746762"/>
          </a:xfrm>
        </p:spPr>
        <p:txBody>
          <a:bodyPr rtlCol="0">
            <a:normAutofit/>
          </a:bodyPr>
          <a:lstStyle/>
          <a:p>
            <a:pPr rtl="0"/>
            <a:r>
              <a:rPr lang="it-IT">
                <a:solidFill>
                  <a:srgbClr val="FFFFFF"/>
                </a:solidFill>
              </a:rPr>
              <a:t>Grazie</a:t>
            </a:r>
          </a:p>
        </p:txBody>
      </p:sp>
      <p:sp>
        <p:nvSpPr>
          <p:cNvPr id="3" name="Sottotitolo 2">
            <a:extLst>
              <a:ext uri="{FF2B5EF4-FFF2-40B4-BE49-F238E27FC236}">
                <a16:creationId xmlns:a16="http://schemas.microsoft.com/office/drawing/2014/main" id="{A9CB511D-EA45-4336-847C-1252667143B5}"/>
              </a:ext>
            </a:extLst>
          </p:cNvPr>
          <p:cNvSpPr>
            <a:spLocks noGrp="1"/>
          </p:cNvSpPr>
          <p:nvPr>
            <p:ph type="subTitle" idx="1"/>
          </p:nvPr>
        </p:nvSpPr>
        <p:spPr>
          <a:xfrm>
            <a:off x="8296275" y="3505095"/>
            <a:ext cx="3081576" cy="2629006"/>
          </a:xfrm>
        </p:spPr>
        <p:txBody>
          <a:bodyPr rtlCol="0">
            <a:normAutofit/>
          </a:bodyPr>
          <a:lstStyle/>
          <a:p>
            <a:pPr rtl="0"/>
            <a:r>
              <a:rPr lang="it-IT" dirty="0">
                <a:solidFill>
                  <a:schemeClr val="bg2"/>
                </a:solidFill>
              </a:rPr>
              <a:t>Avv. Paola conio</a:t>
            </a:r>
          </a:p>
          <a:p>
            <a:pPr rtl="0"/>
            <a:endParaRPr lang="it-IT" dirty="0">
              <a:solidFill>
                <a:schemeClr val="bg2"/>
              </a:solidFill>
            </a:endParaRPr>
          </a:p>
          <a:p>
            <a:pPr rtl="0"/>
            <a:endParaRPr lang="it-IT" dirty="0">
              <a:solidFill>
                <a:schemeClr val="bg2"/>
              </a:solidFill>
            </a:endParaRPr>
          </a:p>
          <a:p>
            <a:pPr rtl="0"/>
            <a:endParaRPr lang="it-IT" dirty="0">
              <a:solidFill>
                <a:schemeClr val="bg2"/>
              </a:solidFill>
            </a:endParaRPr>
          </a:p>
          <a:p>
            <a:pPr rtl="0"/>
            <a:endParaRPr lang="it-IT" dirty="0">
              <a:solidFill>
                <a:schemeClr val="bg2"/>
              </a:solidFill>
            </a:endParaRPr>
          </a:p>
        </p:txBody>
      </p:sp>
      <p:pic>
        <p:nvPicPr>
          <p:cNvPr id="5" name="Immagine 4" descr="Numeri digitali">
            <a:extLst>
              <a:ext uri="{FF2B5EF4-FFF2-40B4-BE49-F238E27FC236}">
                <a16:creationId xmlns:a16="http://schemas.microsoft.com/office/drawing/2014/main" id="{A21EA617-6D48-425F-97A8-7FEC82C8F40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l="2189" r="9642" b="1"/>
          <a:stretch/>
        </p:blipFill>
        <p:spPr>
          <a:xfrm>
            <a:off x="446534" y="723899"/>
            <a:ext cx="7498616" cy="5676901"/>
          </a:xfrm>
          <a:prstGeom prst="rect">
            <a:avLst/>
          </a:prstGeom>
        </p:spPr>
      </p:pic>
      <p:pic>
        <p:nvPicPr>
          <p:cNvPr id="8" name="Immagine 7" descr="Immagine che contiene testo, Carattere, schermata&#10;&#10;Il contenuto generato dall'IA potrebbe non essere corretto.">
            <a:extLst>
              <a:ext uri="{FF2B5EF4-FFF2-40B4-BE49-F238E27FC236}">
                <a16:creationId xmlns:a16="http://schemas.microsoft.com/office/drawing/2014/main" id="{A3BDB21F-D9F2-235C-6627-A7E06FEFC90F}"/>
              </a:ext>
            </a:extLst>
          </p:cNvPr>
          <p:cNvPicPr>
            <a:picLocks noChangeAspect="1"/>
          </p:cNvPicPr>
          <p:nvPr/>
        </p:nvPicPr>
        <p:blipFill>
          <a:blip r:embed="rId4"/>
          <a:stretch>
            <a:fillRect/>
          </a:stretch>
        </p:blipFill>
        <p:spPr>
          <a:xfrm>
            <a:off x="8296275" y="4189152"/>
            <a:ext cx="2876951" cy="971686"/>
          </a:xfrm>
          <a:prstGeom prst="rect">
            <a:avLst/>
          </a:prstGeom>
        </p:spPr>
      </p:pic>
    </p:spTree>
    <p:extLst>
      <p:ext uri="{BB962C8B-B14F-4D97-AF65-F5344CB8AC3E}">
        <p14:creationId xmlns:p14="http://schemas.microsoft.com/office/powerpoint/2010/main" val="3501347425"/>
      </p:ext>
    </p:extLst>
  </p:cSld>
  <p:clrMapOvr>
    <a:masterClrMapping/>
  </p:clrMapOvr>
</p:sld>
</file>

<file path=ppt/theme/theme1.xml><?xml version="1.0" encoding="utf-8"?>
<a:theme xmlns:a="http://schemas.openxmlformats.org/drawingml/2006/main" name="Personalizzata">
  <a:themeElements>
    <a:clrScheme name="Dividend">
      <a:dk1>
        <a:sysClr val="windowText" lastClr="000000"/>
      </a:dk1>
      <a:lt1>
        <a:sysClr val="window" lastClr="FFFFFF"/>
      </a:lt1>
      <a:dk2>
        <a:srgbClr val="3D3D3D"/>
      </a:dk2>
      <a:lt2>
        <a:srgbClr val="EBEBEB"/>
      </a:lt2>
      <a:accent1>
        <a:srgbClr val="1A3260"/>
      </a:accent1>
      <a:accent2>
        <a:srgbClr val="4590B8"/>
      </a:accent2>
      <a:accent3>
        <a:srgbClr val="45CBE8"/>
      </a:accent3>
      <a:accent4>
        <a:srgbClr val="969FA7"/>
      </a:accent4>
      <a:accent5>
        <a:srgbClr val="A2C777"/>
      </a:accent5>
      <a:accent6>
        <a:srgbClr val="42955F"/>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Office_61209195_TF56390039_Win32" id="{FCB14B3E-2B92-48B8-A334-05E7A8EE34E1}" vid="{B6EC9E21-8C82-4EB1-BBE7-A370F785D0C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{A836ED66-A903-446D-BF07-4FFEC8909B78}tf56390039_win32</Template>
  <TotalTime>94</TotalTime>
  <Words>505</Words>
  <Application>Microsoft Office PowerPoint</Application>
  <PresentationFormat>Widescreen</PresentationFormat>
  <Paragraphs>45</Paragraphs>
  <Slides>10</Slides>
  <Notes>4</Notes>
  <HiddenSlides>0</HiddenSlides>
  <MMClips>0</MMClips>
  <ScaleCrop>false</ScaleCrop>
  <HeadingPairs>
    <vt:vector size="6" baseType="variant">
      <vt:variant>
        <vt:lpstr>Caratteri utilizzati</vt:lpstr>
      </vt:variant>
      <vt:variant>
        <vt:i4>7</vt:i4>
      </vt:variant>
      <vt:variant>
        <vt:lpstr>Tema</vt:lpstr>
      </vt:variant>
      <vt:variant>
        <vt:i4>1</vt:i4>
      </vt:variant>
      <vt:variant>
        <vt:lpstr>Titoli diapositive</vt:lpstr>
      </vt:variant>
      <vt:variant>
        <vt:i4>10</vt:i4>
      </vt:variant>
    </vt:vector>
  </HeadingPairs>
  <TitlesOfParts>
    <vt:vector size="18" baseType="lpstr">
      <vt:lpstr>Aptos</vt:lpstr>
      <vt:lpstr>Arial</vt:lpstr>
      <vt:lpstr>Calibri</vt:lpstr>
      <vt:lpstr>Garamond</vt:lpstr>
      <vt:lpstr>Gill Sans MT</vt:lpstr>
      <vt:lpstr>Lato</vt:lpstr>
      <vt:lpstr>Wingdings 2</vt:lpstr>
      <vt:lpstr>Personalizzata</vt:lpstr>
      <vt:lpstr>I.A. e public procurement</vt:lpstr>
      <vt:lpstr>Milestone</vt:lpstr>
      <vt:lpstr>Art. 30 del codice contratti 2023</vt:lpstr>
      <vt:lpstr>I principi dell’art. 30</vt:lpstr>
      <vt:lpstr>La strategia italiana per l’i.a. 2024-2026</vt:lpstr>
      <vt:lpstr>La strategia italiana per l’i.a. 2024-2026</vt:lpstr>
      <vt:lpstr>Linee guida agid su i.a. per p.a.</vt:lpstr>
      <vt:lpstr>Il piano operativo</vt:lpstr>
      <vt:lpstr>Aspetti specifici da approfondire</vt:lpstr>
      <vt:lpstr>Grazie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SLL</dc:creator>
  <cp:lastModifiedBy>SLL</cp:lastModifiedBy>
  <cp:revision>1</cp:revision>
  <dcterms:created xsi:type="dcterms:W3CDTF">2025-03-26T15:09:28Z</dcterms:created>
  <dcterms:modified xsi:type="dcterms:W3CDTF">2025-03-26T16:44:26Z</dcterms:modified>
</cp:coreProperties>
</file>