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5"/>
    <p:sldMasterId id="2147483686" r:id="rId6"/>
    <p:sldMasterId id="2147483690" r:id="rId7"/>
    <p:sldMasterId id="2147483705" r:id="rId8"/>
    <p:sldMasterId id="2147483721" r:id="rId9"/>
  </p:sldMasterIdLst>
  <p:notesMasterIdLst>
    <p:notesMasterId r:id="rId19"/>
  </p:notesMasterIdLst>
  <p:handoutMasterIdLst>
    <p:handoutMasterId r:id="rId20"/>
  </p:handoutMasterIdLst>
  <p:sldIdLst>
    <p:sldId id="256" r:id="rId10"/>
    <p:sldId id="1881838737" r:id="rId11"/>
    <p:sldId id="1881838748" r:id="rId12"/>
    <p:sldId id="1881838749" r:id="rId13"/>
    <p:sldId id="1881838745" r:id="rId14"/>
    <p:sldId id="1881838750" r:id="rId15"/>
    <p:sldId id="1881838751" r:id="rId16"/>
    <p:sldId id="1881838752" r:id="rId17"/>
    <p:sldId id="1881838744" r:id="rId18"/>
  </p:sldIdLst>
  <p:sldSz cx="9144000" cy="5143500" type="screen16x9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33" userDrawn="1">
          <p15:clr>
            <a:srgbClr val="A4A3A4"/>
          </p15:clr>
        </p15:guide>
        <p15:guide id="3" orient="horz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pos="2268" userDrawn="1">
          <p15:clr>
            <a:srgbClr val="A4A3A4"/>
          </p15:clr>
        </p15:guide>
        <p15:guide id="6" pos="433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ziano Li Piani" initials="TLP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40"/>
    <a:srgbClr val="EC7304"/>
    <a:srgbClr val="F3CA03"/>
    <a:srgbClr val="DBAA01"/>
    <a:srgbClr val="FFDB04"/>
    <a:srgbClr val="F2BA07"/>
    <a:srgbClr val="D6A300"/>
    <a:srgbClr val="F2B800"/>
    <a:srgbClr val="CDCDCD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ile medio 2 - Color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25E5076-3810-47DD-B79F-674D7AD40C01}" styleName="Stile scuro 1 - Color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ile scuro 1 - Colore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ile scuro 1 - Colore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Stile scuro 2 - Colore 3/Color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03447BB-5D67-496B-8E87-E561075AD55C}" styleName="Stile scuro 1 - Color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6337" autoAdjust="0"/>
  </p:normalViewPr>
  <p:slideViewPr>
    <p:cSldViewPr snapToGrid="0" snapToObjects="1">
      <p:cViewPr varScale="1">
        <p:scale>
          <a:sx n="78" d="100"/>
          <a:sy n="78" d="100"/>
        </p:scale>
        <p:origin x="1182" y="84"/>
      </p:cViewPr>
      <p:guideLst>
        <p:guide orient="horz" pos="1733"/>
        <p:guide orient="horz"/>
        <p:guide pos="363"/>
        <p:guide pos="2268"/>
        <p:guide pos="43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2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6.xml"/><Relationship Id="rId23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" Target="slides/slide5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6D4E21-AA1D-BE49-8829-DEA10D5CF4C8}" type="datetimeFigureOut">
              <a:rPr lang="it-IT" smtClean="0"/>
              <a:t>20/12/2023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8DF2B-E534-A049-A267-F065CD4583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48907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F6D68F-7DBE-1C48-BC1F-E6A07B52C7E0}" type="datetimeFigureOut">
              <a:rPr lang="it-IT" smtClean="0"/>
              <a:t>20/12/2023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C7627C-DB68-9A4D-8B30-F0E92B6BDF8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503266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162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1446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4693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7406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9548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6083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8701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7627C-DB68-9A4D-8B30-F0E92B6BDF8F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0818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Users/anna/_LAVORI/REPLY/REPLY%20NEW%20LOGO/TEMPLATE%20COSTRUZIONE%20LOGO/PPT/2017-05-27%20Reply%20Gradients%20NEW%20FINAL/YELLOW/%3E%20yellow/16-9/Yellow-Reply-Gradient_Yellow.png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Users/anna/_LAVORI/REPLY/REPLY%20NEW%20LOGO/TEMPLATE%20COSTRUZIONE%20LOGO/PPT/2017-05-27%20Reply%20Gradients%20NEW%20FINAL/YELLOW/%3E%20yellow/16-9/Yellow-Reply-Gradient_Yellow.png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Users/anna/_LAVORI/REPLY/REPLY%20NEW%20LOGO/TEMPLATE%20COSTRUZIONE%20LOGO/PPT/2017-05-27%20Reply%20Gradients%20NEW%20FINAL/YELLOW/%3E%20yellow/16-9/Yellow-Reply-Gradient_Yellow.png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Users/anna/_LAVORI/REPLY/REPLY%20NEW%20LOGO/TEMPLATE%20COSTRUZIONE%20LOGO/PPT/2017-05-27%20Reply%20Gradients%20NEW%20FINAL/YELLOW/%3E%20yellow/16-9/Yellow-Reply-Gradient_Yellow.png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Users/anna/_LAVORI/REPLY/REPLY%20NEW%20LOGO/TEMPLATE%20COSTRUZIONE%20LOGO/PPT/2017-05-27%20Reply%20Gradients%20NEW%20FINAL/YELLOW/%3E%20yellow/16-9/Yellow-Reply-Gradient_Yellow.png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1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5.xml"/><Relationship Id="rId5" Type="http://schemas.openxmlformats.org/officeDocument/2006/relationships/image" Target="../media/image12.jpeg"/><Relationship Id="rId4" Type="http://schemas.openxmlformats.org/officeDocument/2006/relationships/image" Target="../media/image9.emf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3.jpe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5.bin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6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6.bin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7.jpe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8.jpe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11.png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jpe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40.xml"/><Relationship Id="rId5" Type="http://schemas.openxmlformats.org/officeDocument/2006/relationships/image" Target="../media/image12.jpeg"/><Relationship Id="rId4" Type="http://schemas.openxmlformats.org/officeDocument/2006/relationships/image" Target="../media/image9.emf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3.jpe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13.bin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16.png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14.bin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7.jpe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jpe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7" Type="http://schemas.openxmlformats.org/officeDocument/2006/relationships/image" Target="../media/image11.png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jpeg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65.xml"/><Relationship Id="rId5" Type="http://schemas.openxmlformats.org/officeDocument/2006/relationships/image" Target="../media/image12.jpeg"/><Relationship Id="rId4" Type="http://schemas.openxmlformats.org/officeDocument/2006/relationships/image" Target="../media/image9.emf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3.jpe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13.bin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7" Type="http://schemas.openxmlformats.org/officeDocument/2006/relationships/image" Target="../media/image16.png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14.bin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7.jpe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jpe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/>
          <p:cNvPicPr>
            <a:picLocks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79"/>
            <a:ext cx="9180512" cy="51640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73852" y="799311"/>
            <a:ext cx="7585611" cy="2412171"/>
          </a:xfr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it-IT" sz="6000" i="0" u="none" kern="1200" cap="all" spc="-100" dirty="0" smtClean="0">
                <a:solidFill>
                  <a:srgbClr val="FFFFFF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it-IT" dirty="0"/>
              <a:t>INSERT YOUR</a:t>
            </a:r>
            <a:br>
              <a:rPr lang="it-IT" dirty="0"/>
            </a:br>
            <a:r>
              <a:rPr lang="it-IT" dirty="0"/>
              <a:t>TITLE HERE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73852" y="3375892"/>
            <a:ext cx="7585612" cy="328820"/>
          </a:xfrm>
        </p:spPr>
        <p:txBody>
          <a:bodyPr lIns="0" bIns="0" anchor="t">
            <a:noAutofit/>
          </a:bodyPr>
          <a:lstStyle>
            <a:lvl1pPr marL="0" indent="0" algn="l">
              <a:buNone/>
              <a:defRPr sz="1800" b="0" cap="none">
                <a:solidFill>
                  <a:srgbClr val="FFFFFF"/>
                </a:solidFill>
                <a:latin typeface="+mn-lt"/>
                <a:cs typeface="Arial Blac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938" y="4724534"/>
            <a:ext cx="883402" cy="27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ing 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tIns="0" rIns="0" anchor="t" anchorCtr="0"/>
          <a:lstStyle>
            <a:lvl1pPr>
              <a:defRPr sz="3200" cap="all" baseline="0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INSERT YOUR TITLE HERE</a:t>
            </a:r>
            <a:endParaRPr lang="en-US" dirty="0"/>
          </a:p>
        </p:txBody>
      </p:sp>
      <p:sp>
        <p:nvSpPr>
          <p:cNvPr id="1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sp>
        <p:nvSpPr>
          <p:cNvPr id="6" name="Inhaltsplatzhalter 2"/>
          <p:cNvSpPr>
            <a:spLocks noGrp="1"/>
          </p:cNvSpPr>
          <p:nvPr>
            <p:ph idx="10"/>
          </p:nvPr>
        </p:nvSpPr>
        <p:spPr>
          <a:xfrm>
            <a:off x="603248" y="1594892"/>
            <a:ext cx="7937501" cy="2462213"/>
          </a:xfrm>
        </p:spPr>
        <p:txBody>
          <a:bodyPr/>
          <a:lstStyle>
            <a:lvl1pPr marL="500063" indent="-500063">
              <a:spcBef>
                <a:spcPts val="1200"/>
              </a:spcBef>
              <a:buClr>
                <a:schemeClr val="accent2"/>
              </a:buClr>
              <a:buSzPct val="100000"/>
              <a:buFont typeface="+mj-lt"/>
              <a:buAutoNum type="arabicPlain"/>
              <a:tabLst/>
              <a:defRPr/>
            </a:lvl1pPr>
            <a:lvl2pPr marL="982663" indent="-490538">
              <a:spcBef>
                <a:spcPts val="1200"/>
              </a:spcBef>
              <a:buClr>
                <a:schemeClr val="accent2"/>
              </a:buClr>
              <a:buSzPct val="100000"/>
              <a:buFont typeface="+mj-lt"/>
              <a:buAutoNum type="arabicPlain"/>
              <a:tabLst/>
              <a:defRPr cap="none">
                <a:solidFill>
                  <a:schemeClr val="tx1"/>
                </a:solidFill>
              </a:defRPr>
            </a:lvl2pPr>
            <a:lvl3pPr marL="1431925" indent="-450850">
              <a:spcBef>
                <a:spcPts val="1200"/>
              </a:spcBef>
              <a:buClr>
                <a:schemeClr val="accent2"/>
              </a:buClr>
              <a:buSzPct val="100000"/>
              <a:buFont typeface="+mj-lt"/>
              <a:buAutoNum type="arabicPlain"/>
              <a:tabLst/>
              <a:defRPr sz="1600">
                <a:solidFill>
                  <a:schemeClr val="tx1"/>
                </a:solidFill>
              </a:defRPr>
            </a:lvl3pPr>
            <a:lvl4pPr marL="1371600" indent="-342900">
              <a:buFont typeface="+mj-lt"/>
              <a:buAutoNum type="arabicPeriod"/>
              <a:defRPr/>
            </a:lvl4pPr>
            <a:lvl5pPr marL="1714500" indent="-342900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8" name="Bild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Cover Op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79"/>
            <a:ext cx="9180512" cy="5164038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>
          <a:xfrm>
            <a:off x="780889" y="1371684"/>
            <a:ext cx="7582223" cy="1631422"/>
          </a:xfrm>
        </p:spPr>
        <p:txBody>
          <a:bodyPr anchor="b"/>
          <a:lstStyle>
            <a:lvl1pPr algn="ctr">
              <a:lnSpc>
                <a:spcPct val="80000"/>
              </a:lnSpc>
              <a:defRPr lang="en-US" sz="6000" i="0" u="none" kern="1200" cap="all" spc="-100" baseline="0" dirty="0">
                <a:solidFill>
                  <a:srgbClr val="FFFFFF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it-IT" dirty="0"/>
              <a:t>SECTION </a:t>
            </a:r>
            <a:br>
              <a:rPr lang="it-IT" dirty="0"/>
            </a:br>
            <a:r>
              <a:rPr lang="it-IT" dirty="0"/>
              <a:t>SLIDE</a:t>
            </a:r>
            <a:endParaRPr lang="en-US" dirty="0"/>
          </a:p>
        </p:txBody>
      </p:sp>
      <p:pic>
        <p:nvPicPr>
          <p:cNvPr id="8" name="Bild 5" descr="runningman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308" y="4807868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tement Cover Op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79"/>
            <a:ext cx="9180512" cy="5164038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>
          <a:xfrm>
            <a:off x="780889" y="1371684"/>
            <a:ext cx="7582223" cy="1631422"/>
          </a:xfrm>
        </p:spPr>
        <p:txBody>
          <a:bodyPr anchor="t"/>
          <a:lstStyle>
            <a:lvl1pPr algn="ctr">
              <a:lnSpc>
                <a:spcPct val="80000"/>
              </a:lnSpc>
              <a:defRPr lang="en-US" sz="5400" i="0" u="none" kern="1200" cap="all" spc="-100" baseline="0" dirty="0">
                <a:solidFill>
                  <a:srgbClr val="FFFFFF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de-DE" dirty="0"/>
              <a:t>STATEMENT </a:t>
            </a:r>
            <a:br>
              <a:rPr lang="de-DE" dirty="0"/>
            </a:br>
            <a:r>
              <a:rPr lang="de-DE" dirty="0"/>
              <a:t>CHART FOR IMPORTANT </a:t>
            </a:r>
            <a:br>
              <a:rPr lang="de-DE" dirty="0"/>
            </a:br>
            <a:r>
              <a:rPr lang="de-DE" dirty="0"/>
              <a:t>POINTS</a:t>
            </a:r>
            <a:endParaRPr lang="en-US" dirty="0"/>
          </a:p>
        </p:txBody>
      </p:sp>
      <p:pic>
        <p:nvPicPr>
          <p:cNvPr id="8" name="Bild 5" descr="runningman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308" y="4807868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0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80889" y="3823821"/>
            <a:ext cx="7582223" cy="328820"/>
          </a:xfrm>
        </p:spPr>
        <p:txBody>
          <a:bodyPr lIns="0" bIns="0" anchor="t">
            <a:noAutofit/>
          </a:bodyPr>
          <a:lstStyle>
            <a:lvl1pPr marL="0" indent="0" algn="ctr">
              <a:buNone/>
              <a:defRPr sz="2400" b="0" cap="none" baseline="0">
                <a:solidFill>
                  <a:schemeClr val="tx1"/>
                </a:solidFill>
                <a:latin typeface="+mj-lt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INSERT YOUR SUBTITLE HERE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780889" y="1937802"/>
            <a:ext cx="7582223" cy="1267896"/>
          </a:xfrm>
        </p:spPr>
        <p:txBody>
          <a:bodyPr anchor="ctr"/>
          <a:lstStyle>
            <a:lvl1pPr algn="ctr">
              <a:lnSpc>
                <a:spcPct val="100000"/>
              </a:lnSpc>
              <a:defRPr lang="en-US" sz="5400" i="0" u="none" kern="1200" cap="all" spc="-100" baseline="0" dirty="0">
                <a:solidFill>
                  <a:schemeClr val="tx1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TEXT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6" name="Bild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855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with Background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9"/>
          <p:cNvPicPr>
            <a:picLocks noChangeAspect="1"/>
          </p:cNvPicPr>
          <p:nvPr userDrawn="1"/>
        </p:nvPicPr>
        <p:blipFill rotWithShape="1">
          <a:blip r:embed="rId2"/>
          <a:srcRect t="-114" b="24638"/>
          <a:stretch/>
        </p:blipFill>
        <p:spPr>
          <a:xfrm>
            <a:off x="0" y="-7749"/>
            <a:ext cx="9144000" cy="5174110"/>
          </a:xfrm>
          <a:prstGeom prst="rect">
            <a:avLst/>
          </a:prstGeom>
        </p:spPr>
      </p:pic>
      <p:sp>
        <p:nvSpPr>
          <p:cNvPr id="8" name="Rechteck 6"/>
          <p:cNvSpPr/>
          <p:nvPr userDrawn="1"/>
        </p:nvSpPr>
        <p:spPr>
          <a:xfrm>
            <a:off x="0" y="1"/>
            <a:ext cx="9144000" cy="5166360"/>
          </a:xfrm>
          <a:prstGeom prst="rect">
            <a:avLst/>
          </a:prstGeom>
          <a:solidFill>
            <a:schemeClr val="bg1">
              <a:alpha val="50196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80889" y="3823821"/>
            <a:ext cx="7582223" cy="328820"/>
          </a:xfrm>
        </p:spPr>
        <p:txBody>
          <a:bodyPr lIns="0" bIns="0" anchor="t">
            <a:noAutofit/>
          </a:bodyPr>
          <a:lstStyle>
            <a:lvl1pPr marL="0" indent="0" algn="ctr">
              <a:buNone/>
              <a:defRPr sz="2400" b="0" cap="none" baseline="0">
                <a:solidFill>
                  <a:schemeClr val="tx1"/>
                </a:solidFill>
                <a:latin typeface="+mj-lt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INSERT YOUR SUBTITLE HERE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780889" y="1937802"/>
            <a:ext cx="7582223" cy="1267896"/>
          </a:xfrm>
        </p:spPr>
        <p:txBody>
          <a:bodyPr anchor="ctr"/>
          <a:lstStyle>
            <a:lvl1pPr algn="ctr">
              <a:lnSpc>
                <a:spcPct val="100000"/>
              </a:lnSpc>
              <a:defRPr lang="en-US" sz="5400" i="0" u="none" kern="1200" cap="all" spc="-100" baseline="0" dirty="0">
                <a:solidFill>
                  <a:schemeClr val="tx1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TEXT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7" name="Bild 5" descr="runningma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308" y="4807868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051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11"/>
          <p:cNvPicPr>
            <a:picLocks noChangeAspect="1"/>
          </p:cNvPicPr>
          <p:nvPr userDrawn="1"/>
        </p:nvPicPr>
        <p:blipFill rotWithShape="1">
          <a:blip r:embed="rId2"/>
          <a:srcRect t="-1" r="11734" b="25474"/>
          <a:stretch/>
        </p:blipFill>
        <p:spPr>
          <a:xfrm>
            <a:off x="-1" y="0"/>
            <a:ext cx="9144000" cy="513552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Rechteck 6"/>
          <p:cNvSpPr/>
          <p:nvPr userDrawn="1"/>
        </p:nvSpPr>
        <p:spPr>
          <a:xfrm>
            <a:off x="0" y="-9843"/>
            <a:ext cx="9144000" cy="5143499"/>
          </a:xfrm>
          <a:prstGeom prst="rect">
            <a:avLst/>
          </a:prstGeom>
          <a:solidFill>
            <a:schemeClr val="bg1">
              <a:alpha val="50196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80889" y="3823821"/>
            <a:ext cx="7582223" cy="328820"/>
          </a:xfrm>
        </p:spPr>
        <p:txBody>
          <a:bodyPr lIns="0" bIns="0" anchor="t">
            <a:noAutofit/>
          </a:bodyPr>
          <a:lstStyle>
            <a:lvl1pPr marL="0" indent="0" algn="ctr">
              <a:buNone/>
              <a:defRPr sz="2400" b="0" cap="none" baseline="0">
                <a:solidFill>
                  <a:schemeClr val="tx1"/>
                </a:solidFill>
                <a:latin typeface="+mj-lt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INSERT YOUR SUBTITLE HERE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780889" y="1937802"/>
            <a:ext cx="7582223" cy="1267896"/>
          </a:xfrm>
        </p:spPr>
        <p:txBody>
          <a:bodyPr anchor="ctr"/>
          <a:lstStyle>
            <a:lvl1pPr algn="ctr">
              <a:lnSpc>
                <a:spcPct val="100000"/>
              </a:lnSpc>
              <a:defRPr lang="en-US" sz="6000" i="0" u="none" kern="1200" cap="all" spc="-100" baseline="0" dirty="0">
                <a:solidFill>
                  <a:schemeClr val="tx1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TEXT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7" name="Bild 5" descr="runningma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308" y="4807868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841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US" cap="all" baseline="0" dirty="0">
                <a:cs typeface="Arial" panose="020B0604020202020204" pitchFamily="34" charset="0"/>
              </a:defRPr>
            </a:lvl1pPr>
          </a:lstStyle>
          <a:p>
            <a:pPr lvl="0"/>
            <a:r>
              <a:rPr lang="it-IT" dirty="0"/>
              <a:t>INSERT YOUR TITLE HERE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7" name="Bild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tIns="0" rIns="0" anchor="t" anchorCtr="0"/>
          <a:lstStyle>
            <a:lvl1pPr>
              <a:defRPr sz="3200" cap="all" baseline="0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INSERT YOUR TITLE HERE</a:t>
            </a:r>
            <a:endParaRPr lang="en-US" dirty="0"/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573852" y="1401951"/>
            <a:ext cx="7968163" cy="3041814"/>
          </a:xfrm>
        </p:spPr>
        <p:txBody>
          <a:bodyPr lIns="0" b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/>
            </a:lvl4pPr>
            <a:lvl6pPr>
              <a:defRPr sz="1700"/>
            </a:lvl6pPr>
            <a:lvl7pPr marL="180000" indent="-180000">
              <a:buClr>
                <a:schemeClr val="tx2"/>
              </a:buClr>
              <a:buAutoNum type="arabicPeriod"/>
              <a:defRPr lang="it-IT" sz="1800" kern="1200" baseline="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>
              <a:buAutoNum type="arabicPeriod"/>
              <a:defRPr/>
            </a:lvl8pPr>
            <a:lvl9pPr>
              <a:defRPr sz="1700"/>
            </a:lvl9pPr>
          </a:lstStyle>
          <a:p>
            <a:pPr lvl="0"/>
            <a:r>
              <a:rPr lang="it-IT" dirty="0"/>
              <a:t>Basic text</a:t>
            </a:r>
          </a:p>
          <a:p>
            <a:pPr lvl="1"/>
            <a:r>
              <a:rPr lang="it-IT" dirty="0"/>
              <a:t>Text in CAPITAL </a:t>
            </a:r>
            <a:r>
              <a:rPr lang="it-IT" dirty="0" err="1"/>
              <a:t>LeTTERS</a:t>
            </a:r>
            <a:endParaRPr lang="it-IT" dirty="0"/>
          </a:p>
          <a:p>
            <a:pPr lvl="3"/>
            <a:r>
              <a:rPr lang="it-IT" dirty="0"/>
              <a:t>First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4"/>
            <a:r>
              <a:rPr lang="it-IT" dirty="0"/>
              <a:t>Second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5"/>
            <a:r>
              <a:rPr lang="it-IT" dirty="0"/>
              <a:t>Third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marL="514350" lvl="6" indent="-514350" algn="l" defTabSz="457200" rtl="0" eaLnBrk="1" latinLnBrk="0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130000"/>
              <a:buFont typeface="+mj-lt"/>
              <a:buAutoNum type="arabicPeriod"/>
            </a:pPr>
            <a:r>
              <a:rPr lang="it-IT" dirty="0"/>
              <a:t>First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7"/>
            <a:r>
              <a:rPr lang="it-IT" dirty="0"/>
              <a:t>Second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8"/>
            <a:r>
              <a:rPr lang="it-IT" dirty="0"/>
              <a:t>Third </a:t>
            </a:r>
            <a:r>
              <a:rPr lang="it-IT" dirty="0" err="1"/>
              <a:t>numbered</a:t>
            </a:r>
            <a:r>
              <a:rPr lang="it-IT" dirty="0"/>
              <a:t> text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7" name="Bild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24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73852" y="1437651"/>
            <a:ext cx="3815268" cy="303728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400"/>
            </a:lvl9pPr>
          </a:lstStyle>
          <a:p>
            <a:pPr lvl="0"/>
            <a:r>
              <a:rPr lang="it-IT" dirty="0"/>
              <a:t>Basic text</a:t>
            </a:r>
          </a:p>
          <a:p>
            <a:pPr lvl="1"/>
            <a:r>
              <a:rPr lang="it-IT" dirty="0"/>
              <a:t>Text in CAPITAL LETTERS</a:t>
            </a:r>
          </a:p>
          <a:p>
            <a:pPr lvl="2"/>
            <a:r>
              <a:rPr lang="it-IT" dirty="0"/>
              <a:t>Basic green text</a:t>
            </a:r>
          </a:p>
          <a:p>
            <a:pPr lvl="3"/>
            <a:r>
              <a:rPr lang="it-IT" dirty="0"/>
              <a:t>First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4"/>
            <a:r>
              <a:rPr lang="it-IT" dirty="0"/>
              <a:t>Second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5"/>
            <a:r>
              <a:rPr lang="it-IT" dirty="0"/>
              <a:t>Third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6"/>
            <a:r>
              <a:rPr lang="it-IT" dirty="0"/>
              <a:t>First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7"/>
            <a:r>
              <a:rPr lang="it-IT" dirty="0"/>
              <a:t>Second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8"/>
            <a:r>
              <a:rPr lang="it-IT" dirty="0"/>
              <a:t>Third </a:t>
            </a:r>
            <a:r>
              <a:rPr lang="it-IT" dirty="0" err="1"/>
              <a:t>numbered</a:t>
            </a:r>
            <a:r>
              <a:rPr lang="it-IT" dirty="0"/>
              <a:t> text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06754" y="1437651"/>
            <a:ext cx="3835261" cy="303728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400"/>
            </a:lvl9pPr>
          </a:lstStyle>
          <a:p>
            <a:pPr lvl="0"/>
            <a:r>
              <a:rPr lang="it-IT" dirty="0"/>
              <a:t>Basic text</a:t>
            </a:r>
          </a:p>
          <a:p>
            <a:pPr lvl="1"/>
            <a:r>
              <a:rPr lang="it-IT" dirty="0"/>
              <a:t>Text in CAPITAL LETTERS</a:t>
            </a:r>
          </a:p>
          <a:p>
            <a:pPr lvl="2"/>
            <a:r>
              <a:rPr lang="it-IT" dirty="0"/>
              <a:t>Basic green text</a:t>
            </a:r>
          </a:p>
          <a:p>
            <a:pPr lvl="3"/>
            <a:r>
              <a:rPr lang="it-IT" dirty="0"/>
              <a:t>First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4"/>
            <a:r>
              <a:rPr lang="it-IT" dirty="0"/>
              <a:t>Second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5"/>
            <a:r>
              <a:rPr lang="it-IT" dirty="0"/>
              <a:t>Third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6"/>
            <a:r>
              <a:rPr lang="it-IT" dirty="0"/>
              <a:t>First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7"/>
            <a:r>
              <a:rPr lang="it-IT" dirty="0"/>
              <a:t>Second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8"/>
            <a:r>
              <a:rPr lang="it-IT" dirty="0"/>
              <a:t>Third </a:t>
            </a:r>
            <a:r>
              <a:rPr lang="it-IT" dirty="0" err="1"/>
              <a:t>numbered</a:t>
            </a:r>
            <a:r>
              <a:rPr lang="it-IT" dirty="0"/>
              <a:t> text</a:t>
            </a:r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US" cap="all" baseline="0" dirty="0">
                <a:cs typeface="Arial" panose="020B0604020202020204" pitchFamily="34" charset="0"/>
              </a:defRPr>
            </a:lvl1pPr>
          </a:lstStyle>
          <a:p>
            <a:pPr lvl="0"/>
            <a:r>
              <a:rPr lang="it-IT" dirty="0"/>
              <a:t>INSERT YOUR TITLE HERE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0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8" name="Bild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Image on Bla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6"/>
          <p:cNvSpPr/>
          <p:nvPr userDrawn="1"/>
        </p:nvSpPr>
        <p:spPr>
          <a:xfrm>
            <a:off x="0" y="0"/>
            <a:ext cx="9144000" cy="12491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US" cap="all" baseline="0" dirty="0">
                <a:cs typeface="Arial" panose="020B0604020202020204" pitchFamily="34" charset="0"/>
              </a:defRPr>
            </a:lvl1pPr>
          </a:lstStyle>
          <a:p>
            <a:pPr lvl="0"/>
            <a:r>
              <a:rPr lang="it-IT" dirty="0"/>
              <a:t>INSERT YOUR TITLE HERE</a:t>
            </a:r>
            <a:endParaRPr lang="en-US" dirty="0"/>
          </a:p>
        </p:txBody>
      </p:sp>
      <p:sp>
        <p:nvSpPr>
          <p:cNvPr id="12" name="Segnaposto immagine 5"/>
          <p:cNvSpPr>
            <a:spLocks noGrp="1"/>
          </p:cNvSpPr>
          <p:nvPr>
            <p:ph type="pic" sz="quarter" idx="11"/>
          </p:nvPr>
        </p:nvSpPr>
        <p:spPr>
          <a:xfrm>
            <a:off x="0" y="1250541"/>
            <a:ext cx="9144000" cy="2629091"/>
          </a:xfrm>
        </p:spPr>
        <p:txBody>
          <a:bodyPr/>
          <a:lstStyle/>
          <a:p>
            <a:r>
              <a:rPr lang="en-US"/>
              <a:t>Click icon to add picture</a:t>
            </a:r>
            <a:endParaRPr lang="it-IT" dirty="0"/>
          </a:p>
        </p:txBody>
      </p:sp>
      <p:pic>
        <p:nvPicPr>
          <p:cNvPr id="8" name="Bild 5" descr="runningman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308" y="4807868"/>
            <a:ext cx="217532" cy="217532"/>
          </a:xfrm>
          <a:prstGeom prst="rect">
            <a:avLst/>
          </a:prstGeom>
        </p:spPr>
      </p:pic>
      <p:sp>
        <p:nvSpPr>
          <p:cNvPr id="7" name="Subtitle 2"/>
          <p:cNvSpPr>
            <a:spLocks noGrp="1"/>
          </p:cNvSpPr>
          <p:nvPr>
            <p:ph type="subTitle" idx="12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sp>
        <p:nvSpPr>
          <p:cNvPr id="10" name="Rettangolo 7"/>
          <p:cNvSpPr/>
          <p:nvPr userDrawn="1"/>
        </p:nvSpPr>
        <p:spPr>
          <a:xfrm>
            <a:off x="0" y="3879632"/>
            <a:ext cx="9144000" cy="12491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9" name="Bild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21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 Image + sid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73853" y="1437651"/>
            <a:ext cx="2994538" cy="303728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400"/>
            </a:lvl9pPr>
          </a:lstStyle>
          <a:p>
            <a:pPr lvl="0"/>
            <a:r>
              <a:rPr lang="it-IT" dirty="0"/>
              <a:t>Basic text</a:t>
            </a:r>
          </a:p>
          <a:p>
            <a:pPr lvl="1"/>
            <a:r>
              <a:rPr lang="it-IT" dirty="0"/>
              <a:t>Text in CAPITAL LETTERS</a:t>
            </a:r>
          </a:p>
          <a:p>
            <a:pPr lvl="2"/>
            <a:r>
              <a:rPr lang="it-IT" dirty="0"/>
              <a:t>Basic green text</a:t>
            </a:r>
          </a:p>
          <a:p>
            <a:pPr lvl="3"/>
            <a:r>
              <a:rPr lang="it-IT" dirty="0"/>
              <a:t>First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4"/>
            <a:r>
              <a:rPr lang="it-IT" dirty="0"/>
              <a:t>Second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5"/>
            <a:r>
              <a:rPr lang="it-IT" dirty="0"/>
              <a:t>Third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6"/>
            <a:r>
              <a:rPr lang="it-IT" dirty="0"/>
              <a:t>First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7"/>
            <a:r>
              <a:rPr lang="it-IT" dirty="0"/>
              <a:t>Second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8"/>
            <a:r>
              <a:rPr lang="it-IT" dirty="0"/>
              <a:t>Third </a:t>
            </a:r>
            <a:r>
              <a:rPr lang="it-IT" dirty="0" err="1"/>
              <a:t>numbered</a:t>
            </a:r>
            <a:r>
              <a:rPr lang="it-IT" dirty="0"/>
              <a:t> text</a:t>
            </a:r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US" cap="all" baseline="0" dirty="0">
                <a:cs typeface="Arial" panose="020B0604020202020204" pitchFamily="34" charset="0"/>
              </a:defRPr>
            </a:lvl1pPr>
          </a:lstStyle>
          <a:p>
            <a:pPr lvl="0"/>
            <a:r>
              <a:rPr lang="it-IT" dirty="0"/>
              <a:t>INSERT YOUR TITLE HERE</a:t>
            </a:r>
            <a:endParaRPr lang="en-US" dirty="0"/>
          </a:p>
        </p:txBody>
      </p:sp>
      <p:sp>
        <p:nvSpPr>
          <p:cNvPr id="12" name="Segnaposto immagine 5"/>
          <p:cNvSpPr>
            <a:spLocks noGrp="1"/>
          </p:cNvSpPr>
          <p:nvPr>
            <p:ph type="pic" sz="quarter" idx="11"/>
          </p:nvPr>
        </p:nvSpPr>
        <p:spPr>
          <a:xfrm>
            <a:off x="4025590" y="1417013"/>
            <a:ext cx="5118410" cy="303688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it-IT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2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8" name="Bild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328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 Gradient + sid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73853" y="1437651"/>
            <a:ext cx="2994538" cy="303728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400"/>
            </a:lvl9pPr>
          </a:lstStyle>
          <a:p>
            <a:pPr lvl="0"/>
            <a:r>
              <a:rPr lang="it-IT" dirty="0"/>
              <a:t>Basic text</a:t>
            </a:r>
          </a:p>
          <a:p>
            <a:pPr lvl="1"/>
            <a:r>
              <a:rPr lang="it-IT" dirty="0"/>
              <a:t>Text in CAPITAL </a:t>
            </a:r>
            <a:r>
              <a:rPr lang="it-IT" dirty="0" err="1"/>
              <a:t>LeTTERS</a:t>
            </a:r>
            <a:endParaRPr lang="it-IT" dirty="0"/>
          </a:p>
          <a:p>
            <a:pPr lvl="2"/>
            <a:r>
              <a:rPr lang="it-IT" dirty="0"/>
              <a:t>Basic green text</a:t>
            </a:r>
          </a:p>
          <a:p>
            <a:pPr lvl="3"/>
            <a:r>
              <a:rPr lang="it-IT" dirty="0"/>
              <a:t>First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4"/>
            <a:r>
              <a:rPr lang="it-IT" dirty="0"/>
              <a:t>Second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5"/>
            <a:r>
              <a:rPr lang="it-IT" dirty="0"/>
              <a:t>Third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6"/>
            <a:r>
              <a:rPr lang="it-IT" dirty="0"/>
              <a:t>First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7"/>
            <a:r>
              <a:rPr lang="it-IT" dirty="0"/>
              <a:t>Second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8"/>
            <a:r>
              <a:rPr lang="it-IT" dirty="0"/>
              <a:t>Third </a:t>
            </a:r>
            <a:r>
              <a:rPr lang="it-IT" dirty="0" err="1"/>
              <a:t>numbered</a:t>
            </a:r>
            <a:r>
              <a:rPr lang="it-IT" dirty="0"/>
              <a:t> text</a:t>
            </a:r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73852" y="408191"/>
            <a:ext cx="7968163" cy="266461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US" cap="all" baseline="0" dirty="0">
                <a:cs typeface="Arial" panose="020B0604020202020204" pitchFamily="34" charset="0"/>
              </a:defRPr>
            </a:lvl1pPr>
          </a:lstStyle>
          <a:p>
            <a:pPr lvl="0"/>
            <a:r>
              <a:rPr lang="it-IT" dirty="0"/>
              <a:t>INSERT YOUR TITLE HERE</a:t>
            </a:r>
            <a:endParaRPr lang="en-US" dirty="0"/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95" y="1496815"/>
            <a:ext cx="5114604" cy="2876965"/>
          </a:xfrm>
          <a:prstGeom prst="rect">
            <a:avLst/>
          </a:prstGeom>
        </p:spPr>
      </p:pic>
      <p:sp>
        <p:nvSpPr>
          <p:cNvPr id="12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4352740" y="2858737"/>
            <a:ext cx="4616786" cy="619319"/>
          </a:xfrm>
        </p:spPr>
        <p:txBody>
          <a:bodyPr anchor="t"/>
          <a:lstStyle>
            <a:lvl1pPr>
              <a:defRPr sz="4000" cap="all" spc="-100">
                <a:solidFill>
                  <a:srgbClr val="FFFFFF"/>
                </a:solidFill>
                <a:latin typeface="Arial Black"/>
                <a:cs typeface="Arial Black"/>
              </a:defRPr>
            </a:lvl1pPr>
            <a:lvl2pPr>
              <a:defRPr sz="4000">
                <a:latin typeface="Arial Black"/>
                <a:cs typeface="Arial Black"/>
              </a:defRPr>
            </a:lvl2pPr>
            <a:lvl3pPr>
              <a:defRPr sz="4000">
                <a:latin typeface="Arial Black"/>
                <a:cs typeface="Arial Black"/>
              </a:defRPr>
            </a:lvl3pPr>
            <a:lvl4pPr>
              <a:defRPr sz="4000">
                <a:latin typeface="Arial Black"/>
                <a:cs typeface="Arial Black"/>
              </a:defRPr>
            </a:lvl4pPr>
            <a:lvl5pPr>
              <a:defRPr sz="4000">
                <a:latin typeface="Arial Black"/>
                <a:cs typeface="Arial Black"/>
              </a:defRPr>
            </a:lvl5pPr>
            <a:lvl6pPr>
              <a:defRPr sz="4000">
                <a:latin typeface="Arial Black"/>
                <a:cs typeface="Arial Black"/>
              </a:defRPr>
            </a:lvl6pPr>
            <a:lvl7pPr>
              <a:defRPr sz="4000">
                <a:latin typeface="Arial Black"/>
                <a:cs typeface="Arial Black"/>
              </a:defRPr>
            </a:lvl7pPr>
            <a:lvl8pPr>
              <a:defRPr sz="4000">
                <a:latin typeface="Arial Black"/>
                <a:cs typeface="Arial Black"/>
              </a:defRPr>
            </a:lvl8pPr>
            <a:lvl9pPr>
              <a:defRPr sz="4000">
                <a:latin typeface="Arial Black"/>
                <a:cs typeface="Arial Black"/>
              </a:defRPr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2" hasCustomPrompt="1"/>
          </p:nvPr>
        </p:nvSpPr>
        <p:spPr>
          <a:xfrm>
            <a:off x="4352740" y="1903019"/>
            <a:ext cx="4616786" cy="320156"/>
          </a:xfrm>
        </p:spPr>
        <p:txBody>
          <a:bodyPr/>
          <a:lstStyle>
            <a:lvl1pPr>
              <a:defRPr sz="1600">
                <a:solidFill>
                  <a:srgbClr val="FFFFFF"/>
                </a:solidFill>
              </a:defRPr>
            </a:lvl1pPr>
            <a:lvl2pPr marL="0" indent="0">
              <a:buFont typeface="+mj-lt"/>
              <a:buNone/>
              <a:defRPr sz="1400">
                <a:solidFill>
                  <a:schemeClr val="tx1"/>
                </a:solidFill>
              </a:defRPr>
            </a:lvl2pPr>
            <a:lvl3pPr marL="0" indent="0">
              <a:buFont typeface="+mj-lt"/>
              <a:buNone/>
              <a:defRPr sz="1400">
                <a:solidFill>
                  <a:schemeClr val="tx1"/>
                </a:solidFill>
              </a:defRPr>
            </a:lvl3pPr>
            <a:lvl4pPr marL="0" indent="0">
              <a:buFont typeface="+mj-lt"/>
              <a:buNone/>
              <a:defRPr sz="1400">
                <a:solidFill>
                  <a:schemeClr val="tx1"/>
                </a:solidFill>
              </a:defRPr>
            </a:lvl4pPr>
            <a:lvl5pPr marL="0" indent="0">
              <a:buFont typeface="+mj-lt"/>
              <a:buNone/>
              <a:defRPr sz="1400">
                <a:solidFill>
                  <a:schemeClr val="tx1"/>
                </a:solidFill>
              </a:defRPr>
            </a:lvl5pPr>
            <a:lvl6pPr marL="0" indent="0">
              <a:buFont typeface="+mj-lt"/>
              <a:buNone/>
              <a:defRPr sz="1400">
                <a:solidFill>
                  <a:schemeClr val="tx1"/>
                </a:solidFill>
              </a:defRPr>
            </a:lvl6pPr>
            <a:lvl7pPr marL="0" indent="0">
              <a:buFont typeface="+mj-lt"/>
              <a:buNone/>
              <a:defRPr sz="1400">
                <a:solidFill>
                  <a:schemeClr val="tx1"/>
                </a:solidFill>
              </a:defRPr>
            </a:lvl7pPr>
            <a:lvl8pPr marL="0" indent="0">
              <a:buFont typeface="+mj-lt"/>
              <a:buNone/>
              <a:defRPr sz="1400">
                <a:solidFill>
                  <a:schemeClr val="tx1"/>
                </a:solidFill>
              </a:defRPr>
            </a:lvl8pPr>
            <a:lvl9pPr marL="0" indent="0">
              <a:buFont typeface="+mj-lt"/>
              <a:buNone/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rPr lang="it-IT" dirty="0"/>
              <a:t>Basic text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573852" y="753750"/>
            <a:ext cx="7968163" cy="328820"/>
          </a:xfrm>
        </p:spPr>
        <p:txBody>
          <a:bodyPr lIns="0" bIns="0" anchor="ctr">
            <a:noAutofit/>
          </a:bodyPr>
          <a:lstStyle>
            <a:lvl1pPr marL="0" indent="0" algn="ctr">
              <a:buNone/>
              <a:defRPr sz="1600" b="0" cap="all">
                <a:solidFill>
                  <a:schemeClr val="tx1"/>
                </a:solidFill>
                <a:latin typeface="Arial Black" panose="020B0A04020102020204" pitchFamily="34" charset="0"/>
                <a:cs typeface="Arial Black" panose="020B0A040201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10" name="Bild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990" y="4806870"/>
            <a:ext cx="217532" cy="21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35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79"/>
            <a:ext cx="9180512" cy="5164038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156023" y="2010229"/>
            <a:ext cx="7003440" cy="1321697"/>
          </a:xfrm>
        </p:spPr>
        <p:txBody>
          <a:bodyPr anchor="ctr"/>
          <a:lstStyle>
            <a:lvl1pPr>
              <a:lnSpc>
                <a:spcPct val="80000"/>
              </a:lnSpc>
              <a:defRPr lang="en-US" sz="6000" i="0" u="none" kern="1200" cap="all" spc="-100" baseline="0" dirty="0">
                <a:solidFill>
                  <a:srgbClr val="FFFFFF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56022" y="3375892"/>
            <a:ext cx="7003441" cy="328820"/>
          </a:xfrm>
        </p:spPr>
        <p:txBody>
          <a:bodyPr lIns="0" bIns="0" anchor="t">
            <a:noAutofit/>
          </a:bodyPr>
          <a:lstStyle>
            <a:lvl1pPr marL="0" indent="0" algn="ctr">
              <a:buNone/>
              <a:defRPr sz="1800" b="0" cap="none">
                <a:solidFill>
                  <a:srgbClr val="FFFFFF"/>
                </a:solidFill>
                <a:latin typeface="+mn-lt"/>
                <a:cs typeface="Arial Blac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err="1"/>
              <a:t>Insert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subtitle</a:t>
            </a:r>
            <a:r>
              <a:rPr lang="it-IT" dirty="0"/>
              <a:t> </a:t>
            </a:r>
            <a:r>
              <a:rPr lang="it-IT" dirty="0" err="1"/>
              <a:t>here</a:t>
            </a:r>
            <a:endParaRPr lang="en-US" dirty="0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938" y="4724534"/>
            <a:ext cx="883402" cy="27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115B-699E-49FE-8570-810CD2479AC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682365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>
              <a:defRPr lang="it-IT" smtClean="0"/>
            </a:lvl1pPr>
          </a:lstStyle>
          <a:p>
            <a:fld id="{F45C115B-699E-49FE-8570-810CD2479AC5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1104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F49A4F40-859E-4EF4-95F4-1C556D78B4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" y="0"/>
            <a:ext cx="9139747" cy="5143500"/>
          </a:xfrm>
          <a:prstGeom prst="rect">
            <a:avLst/>
          </a:prstGeom>
        </p:spPr>
      </p:pic>
      <p:graphicFrame>
        <p:nvGraphicFramePr>
          <p:cNvPr id="11" name="Objekt 10" hidden="1">
            <a:extLst>
              <a:ext uri="{FF2B5EF4-FFF2-40B4-BE49-F238E27FC236}">
                <a16:creationId xmlns:a16="http://schemas.microsoft.com/office/drawing/2014/main" id="{576DE017-86A7-4C6D-BB8C-59DE6F188C1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9724960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5" imgW="352" imgH="318" progId="TCLayout.ActiveDocument.1">
                  <p:embed/>
                </p:oleObj>
              </mc:Choice>
              <mc:Fallback>
                <p:oleObj name="think-cell Folie" r:id="rId5" imgW="352" imgH="318" progId="TCLayout.ActiveDocument.1">
                  <p:embed/>
                  <p:pic>
                    <p:nvPicPr>
                      <p:cNvPr id="11" name="Objekt 10" hidden="1">
                        <a:extLst>
                          <a:ext uri="{FF2B5EF4-FFF2-40B4-BE49-F238E27FC236}">
                            <a16:creationId xmlns:a16="http://schemas.microsoft.com/office/drawing/2014/main" id="{576DE017-86A7-4C6D-BB8C-59DE6F188C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 hidden="1">
            <a:extLst>
              <a:ext uri="{FF2B5EF4-FFF2-40B4-BE49-F238E27FC236}">
                <a16:creationId xmlns:a16="http://schemas.microsoft.com/office/drawing/2014/main" id="{5D5E9AE9-AEC6-45A6-BB0F-E145C7CB6D0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2" name="Freeform 56">
            <a:extLst>
              <a:ext uri="{FF2B5EF4-FFF2-40B4-BE49-F238E27FC236}">
                <a16:creationId xmlns:a16="http://schemas.microsoft.com/office/drawing/2014/main" id="{13A7AC18-CF42-4EC5-8D40-441EAE30A06C}"/>
              </a:ext>
            </a:extLst>
          </p:cNvPr>
          <p:cNvSpPr/>
          <p:nvPr userDrawn="1"/>
        </p:nvSpPr>
        <p:spPr>
          <a:xfrm>
            <a:off x="466962" y="596747"/>
            <a:ext cx="3695884" cy="2686113"/>
          </a:xfrm>
          <a:custGeom>
            <a:avLst/>
            <a:gdLst>
              <a:gd name="connsiteX0" fmla="*/ 4238387 w 4257675"/>
              <a:gd name="connsiteY0" fmla="*/ 0 h 3092804"/>
              <a:gd name="connsiteX1" fmla="*/ 4257675 w 4257675"/>
              <a:gd name="connsiteY1" fmla="*/ 0 h 3092804"/>
              <a:gd name="connsiteX2" fmla="*/ 4257675 w 4257675"/>
              <a:gd name="connsiteY2" fmla="*/ 3092804 h 3092804"/>
              <a:gd name="connsiteX3" fmla="*/ 0 w 4257675"/>
              <a:gd name="connsiteY3" fmla="*/ 3092804 h 3092804"/>
              <a:gd name="connsiteX4" fmla="*/ 0 w 4257675"/>
              <a:gd name="connsiteY4" fmla="*/ 747342 h 309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7675" h="3092804">
                <a:moveTo>
                  <a:pt x="4238387" y="0"/>
                </a:moveTo>
                <a:lnTo>
                  <a:pt x="4257675" y="0"/>
                </a:lnTo>
                <a:lnTo>
                  <a:pt x="4257675" y="3092804"/>
                </a:lnTo>
                <a:lnTo>
                  <a:pt x="0" y="3092804"/>
                </a:lnTo>
                <a:lnTo>
                  <a:pt x="0" y="747342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9" noProof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8422AE9-8257-41A9-AB41-1F10585C886F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7769544" y="3720704"/>
            <a:ext cx="918684" cy="1076325"/>
            <a:chOff x="6529" y="3125"/>
            <a:chExt cx="772" cy="9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9659BD-653C-4300-9060-420AFAE39587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6529" y="3125"/>
              <a:ext cx="619" cy="226"/>
            </a:xfrm>
            <a:custGeom>
              <a:avLst/>
              <a:gdLst>
                <a:gd name="T0" fmla="*/ 2473 w 2473"/>
                <a:gd name="T1" fmla="*/ 0 h 902"/>
                <a:gd name="T2" fmla="*/ 0 w 2473"/>
                <a:gd name="T3" fmla="*/ 902 h 902"/>
                <a:gd name="T4" fmla="*/ 2473 w 2473"/>
                <a:gd name="T5" fmla="*/ 466 h 902"/>
                <a:gd name="T6" fmla="*/ 2473 w 2473"/>
                <a:gd name="T7" fmla="*/ 0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3" h="902">
                  <a:moveTo>
                    <a:pt x="2473" y="0"/>
                  </a:moveTo>
                  <a:lnTo>
                    <a:pt x="0" y="902"/>
                  </a:lnTo>
                  <a:lnTo>
                    <a:pt x="2473" y="466"/>
                  </a:lnTo>
                  <a:lnTo>
                    <a:pt x="247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4669336-72A1-4233-827A-C41AB4C1CC04}"/>
                </a:ext>
              </a:extLst>
            </p:cNvPr>
            <p:cNvSpPr>
              <a:spLocks noEditPoints="1"/>
            </p:cNvSpPr>
            <p:nvPr userDrawn="1"/>
          </p:nvSpPr>
          <p:spPr bwMode="invGray">
            <a:xfrm>
              <a:off x="6529" y="3444"/>
              <a:ext cx="772" cy="585"/>
            </a:xfrm>
            <a:custGeom>
              <a:avLst/>
              <a:gdLst>
                <a:gd name="T0" fmla="*/ 233 w 3088"/>
                <a:gd name="T1" fmla="*/ 1588 h 2339"/>
                <a:gd name="T2" fmla="*/ 253 w 3088"/>
                <a:gd name="T3" fmla="*/ 1795 h 2339"/>
                <a:gd name="T4" fmla="*/ 151 w 3088"/>
                <a:gd name="T5" fmla="*/ 1810 h 2339"/>
                <a:gd name="T6" fmla="*/ 351 w 3088"/>
                <a:gd name="T7" fmla="*/ 1761 h 2339"/>
                <a:gd name="T8" fmla="*/ 416 w 3088"/>
                <a:gd name="T9" fmla="*/ 1857 h 2339"/>
                <a:gd name="T10" fmla="*/ 1140 w 3088"/>
                <a:gd name="T11" fmla="*/ 1652 h 2339"/>
                <a:gd name="T12" fmla="*/ 1216 w 3088"/>
                <a:gd name="T13" fmla="*/ 1738 h 2339"/>
                <a:gd name="T14" fmla="*/ 696 w 3088"/>
                <a:gd name="T15" fmla="*/ 1546 h 2339"/>
                <a:gd name="T16" fmla="*/ 738 w 3088"/>
                <a:gd name="T17" fmla="*/ 1710 h 2339"/>
                <a:gd name="T18" fmla="*/ 860 w 3088"/>
                <a:gd name="T19" fmla="*/ 1854 h 2339"/>
                <a:gd name="T20" fmla="*/ 832 w 3088"/>
                <a:gd name="T21" fmla="*/ 1684 h 2339"/>
                <a:gd name="T22" fmla="*/ 2021 w 3088"/>
                <a:gd name="T23" fmla="*/ 1860 h 2339"/>
                <a:gd name="T24" fmla="*/ 2158 w 3088"/>
                <a:gd name="T25" fmla="*/ 1747 h 2339"/>
                <a:gd name="T26" fmla="*/ 2100 w 3088"/>
                <a:gd name="T27" fmla="*/ 1730 h 2339"/>
                <a:gd name="T28" fmla="*/ 2059 w 3088"/>
                <a:gd name="T29" fmla="*/ 1684 h 2339"/>
                <a:gd name="T30" fmla="*/ 1309 w 3088"/>
                <a:gd name="T31" fmla="*/ 1734 h 2339"/>
                <a:gd name="T32" fmla="*/ 1445 w 3088"/>
                <a:gd name="T33" fmla="*/ 1844 h 2339"/>
                <a:gd name="T34" fmla="*/ 1473 w 3088"/>
                <a:gd name="T35" fmla="*/ 1923 h 2339"/>
                <a:gd name="T36" fmla="*/ 1369 w 3088"/>
                <a:gd name="T37" fmla="*/ 1781 h 2339"/>
                <a:gd name="T38" fmla="*/ 1727 w 3088"/>
                <a:gd name="T39" fmla="*/ 1677 h 2339"/>
                <a:gd name="T40" fmla="*/ 1632 w 3088"/>
                <a:gd name="T41" fmla="*/ 1778 h 2339"/>
                <a:gd name="T42" fmla="*/ 1822 w 3088"/>
                <a:gd name="T43" fmla="*/ 1710 h 2339"/>
                <a:gd name="T44" fmla="*/ 1686 w 3088"/>
                <a:gd name="T45" fmla="*/ 1786 h 2339"/>
                <a:gd name="T46" fmla="*/ 1708 w 3088"/>
                <a:gd name="T47" fmla="*/ 1817 h 2339"/>
                <a:gd name="T48" fmla="*/ 2240 w 3088"/>
                <a:gd name="T49" fmla="*/ 1766 h 2339"/>
                <a:gd name="T50" fmla="*/ 2227 w 3088"/>
                <a:gd name="T51" fmla="*/ 1653 h 2339"/>
                <a:gd name="T52" fmla="*/ 2290 w 3088"/>
                <a:gd name="T53" fmla="*/ 1866 h 2339"/>
                <a:gd name="T54" fmla="*/ 2321 w 3088"/>
                <a:gd name="T55" fmla="*/ 1709 h 2339"/>
                <a:gd name="T56" fmla="*/ 2908 w 3088"/>
                <a:gd name="T57" fmla="*/ 1750 h 2339"/>
                <a:gd name="T58" fmla="*/ 2730 w 3088"/>
                <a:gd name="T59" fmla="*/ 1683 h 2339"/>
                <a:gd name="T60" fmla="*/ 2852 w 3088"/>
                <a:gd name="T61" fmla="*/ 1860 h 2339"/>
                <a:gd name="T62" fmla="*/ 2639 w 3088"/>
                <a:gd name="T63" fmla="*/ 1783 h 2339"/>
                <a:gd name="T64" fmla="*/ 2605 w 3088"/>
                <a:gd name="T65" fmla="*/ 1853 h 2339"/>
                <a:gd name="T66" fmla="*/ 2464 w 3088"/>
                <a:gd name="T67" fmla="*/ 1861 h 2339"/>
                <a:gd name="T68" fmla="*/ 2495 w 3088"/>
                <a:gd name="T69" fmla="*/ 1812 h 2339"/>
                <a:gd name="T70" fmla="*/ 2998 w 3088"/>
                <a:gd name="T71" fmla="*/ 1639 h 2339"/>
                <a:gd name="T72" fmla="*/ 975 w 3088"/>
                <a:gd name="T73" fmla="*/ 1860 h 2339"/>
                <a:gd name="T74" fmla="*/ 2416 w 3088"/>
                <a:gd name="T75" fmla="*/ 2069 h 2339"/>
                <a:gd name="T76" fmla="*/ 2510 w 3088"/>
                <a:gd name="T77" fmla="*/ 2251 h 2339"/>
                <a:gd name="T78" fmla="*/ 2485 w 3088"/>
                <a:gd name="T79" fmla="*/ 2074 h 2339"/>
                <a:gd name="T80" fmla="*/ 627 w 3088"/>
                <a:gd name="T81" fmla="*/ 2078 h 2339"/>
                <a:gd name="T82" fmla="*/ 672 w 3088"/>
                <a:gd name="T83" fmla="*/ 2089 h 2339"/>
                <a:gd name="T84" fmla="*/ 202 w 3088"/>
                <a:gd name="T85" fmla="*/ 2135 h 2339"/>
                <a:gd name="T86" fmla="*/ 310 w 3088"/>
                <a:gd name="T87" fmla="*/ 2174 h 2339"/>
                <a:gd name="T88" fmla="*/ 503 w 3088"/>
                <a:gd name="T89" fmla="*/ 2174 h 2339"/>
                <a:gd name="T90" fmla="*/ 374 w 3088"/>
                <a:gd name="T91" fmla="*/ 2185 h 2339"/>
                <a:gd name="T92" fmla="*/ 439 w 3088"/>
                <a:gd name="T93" fmla="*/ 2185 h 2339"/>
                <a:gd name="T94" fmla="*/ 2197 w 3088"/>
                <a:gd name="T95" fmla="*/ 2040 h 2339"/>
                <a:gd name="T96" fmla="*/ 1597 w 3088"/>
                <a:gd name="T97" fmla="*/ 2027 h 2339"/>
                <a:gd name="T98" fmla="*/ 1937 w 3088"/>
                <a:gd name="T99" fmla="*/ 2047 h 2339"/>
                <a:gd name="T100" fmla="*/ 2002 w 3088"/>
                <a:gd name="T101" fmla="*/ 2254 h 2339"/>
                <a:gd name="T102" fmla="*/ 2061 w 3088"/>
                <a:gd name="T103" fmla="*/ 2041 h 2339"/>
                <a:gd name="T104" fmla="*/ 2002 w 3088"/>
                <a:gd name="T105" fmla="*/ 2073 h 2339"/>
                <a:gd name="T106" fmla="*/ 767 w 3088"/>
                <a:gd name="T107" fmla="*/ 1934 h 2339"/>
                <a:gd name="T108" fmla="*/ 1202 w 3088"/>
                <a:gd name="T109" fmla="*/ 2037 h 2339"/>
                <a:gd name="T110" fmla="*/ 1108 w 3088"/>
                <a:gd name="T111" fmla="*/ 2086 h 2339"/>
                <a:gd name="T112" fmla="*/ 1280 w 3088"/>
                <a:gd name="T113" fmla="*/ 2078 h 2339"/>
                <a:gd name="T114" fmla="*/ 1385 w 3088"/>
                <a:gd name="T115" fmla="*/ 2249 h 2339"/>
                <a:gd name="T116" fmla="*/ 1403 w 3088"/>
                <a:gd name="T117" fmla="*/ 2332 h 2339"/>
                <a:gd name="T118" fmla="*/ 1354 w 3088"/>
                <a:gd name="T119" fmla="*/ 2200 h 2339"/>
                <a:gd name="T120" fmla="*/ 993 w 3088"/>
                <a:gd name="T121" fmla="*/ 2123 h 2339"/>
                <a:gd name="T122" fmla="*/ 397 w 3088"/>
                <a:gd name="T123" fmla="*/ 963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88" h="2339">
                  <a:moveTo>
                    <a:pt x="257" y="1763"/>
                  </a:moveTo>
                  <a:lnTo>
                    <a:pt x="257" y="1763"/>
                  </a:lnTo>
                  <a:lnTo>
                    <a:pt x="257" y="1755"/>
                  </a:lnTo>
                  <a:lnTo>
                    <a:pt x="256" y="1749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09"/>
                  </a:lnTo>
                  <a:lnTo>
                    <a:pt x="225" y="1704"/>
                  </a:lnTo>
                  <a:lnTo>
                    <a:pt x="219" y="1699"/>
                  </a:lnTo>
                  <a:lnTo>
                    <a:pt x="212" y="1696"/>
                  </a:lnTo>
                  <a:lnTo>
                    <a:pt x="212" y="1696"/>
                  </a:lnTo>
                  <a:lnTo>
                    <a:pt x="220" y="1690"/>
                  </a:lnTo>
                  <a:lnTo>
                    <a:pt x="226" y="1685"/>
                  </a:lnTo>
                  <a:lnTo>
                    <a:pt x="232" y="1678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4"/>
                  </a:lnTo>
                  <a:lnTo>
                    <a:pt x="246" y="1645"/>
                  </a:lnTo>
                  <a:lnTo>
                    <a:pt x="246" y="1635"/>
                  </a:lnTo>
                  <a:lnTo>
                    <a:pt x="246" y="1635"/>
                  </a:lnTo>
                  <a:lnTo>
                    <a:pt x="246" y="1626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2"/>
                  </a:lnTo>
                  <a:lnTo>
                    <a:pt x="237" y="1594"/>
                  </a:lnTo>
                  <a:lnTo>
                    <a:pt x="233" y="1588"/>
                  </a:lnTo>
                  <a:lnTo>
                    <a:pt x="227" y="1582"/>
                  </a:lnTo>
                  <a:lnTo>
                    <a:pt x="222" y="1577"/>
                  </a:lnTo>
                  <a:lnTo>
                    <a:pt x="215" y="1572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1"/>
                  </a:lnTo>
                  <a:lnTo>
                    <a:pt x="183" y="1559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0"/>
                  </a:lnTo>
                  <a:lnTo>
                    <a:pt x="151" y="1860"/>
                  </a:lnTo>
                  <a:lnTo>
                    <a:pt x="151" y="1860"/>
                  </a:lnTo>
                  <a:lnTo>
                    <a:pt x="163" y="1860"/>
                  </a:lnTo>
                  <a:lnTo>
                    <a:pt x="174" y="1859"/>
                  </a:lnTo>
                  <a:lnTo>
                    <a:pt x="185" y="1857"/>
                  </a:lnTo>
                  <a:lnTo>
                    <a:pt x="195" y="1854"/>
                  </a:lnTo>
                  <a:lnTo>
                    <a:pt x="205" y="1850"/>
                  </a:lnTo>
                  <a:lnTo>
                    <a:pt x="214" y="1846"/>
                  </a:lnTo>
                  <a:lnTo>
                    <a:pt x="222" y="1840"/>
                  </a:lnTo>
                  <a:lnTo>
                    <a:pt x="228" y="1835"/>
                  </a:lnTo>
                  <a:lnTo>
                    <a:pt x="235" y="1828"/>
                  </a:lnTo>
                  <a:lnTo>
                    <a:pt x="241" y="1821"/>
                  </a:lnTo>
                  <a:lnTo>
                    <a:pt x="246" y="1813"/>
                  </a:lnTo>
                  <a:lnTo>
                    <a:pt x="249" y="1804"/>
                  </a:lnTo>
                  <a:lnTo>
                    <a:pt x="253" y="1795"/>
                  </a:lnTo>
                  <a:lnTo>
                    <a:pt x="255" y="1785"/>
                  </a:lnTo>
                  <a:lnTo>
                    <a:pt x="256" y="1774"/>
                  </a:lnTo>
                  <a:lnTo>
                    <a:pt x="257" y="1763"/>
                  </a:lnTo>
                  <a:lnTo>
                    <a:pt x="257" y="1763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2"/>
                  </a:lnTo>
                  <a:lnTo>
                    <a:pt x="151" y="1722"/>
                  </a:lnTo>
                  <a:lnTo>
                    <a:pt x="151" y="1722"/>
                  </a:lnTo>
                  <a:lnTo>
                    <a:pt x="162" y="1723"/>
                  </a:lnTo>
                  <a:lnTo>
                    <a:pt x="171" y="1725"/>
                  </a:lnTo>
                  <a:lnTo>
                    <a:pt x="179" y="1728"/>
                  </a:lnTo>
                  <a:lnTo>
                    <a:pt x="185" y="1733"/>
                  </a:lnTo>
                  <a:lnTo>
                    <a:pt x="191" y="1739"/>
                  </a:lnTo>
                  <a:lnTo>
                    <a:pt x="194" y="1747"/>
                  </a:lnTo>
                  <a:lnTo>
                    <a:pt x="196" y="1755"/>
                  </a:lnTo>
                  <a:lnTo>
                    <a:pt x="198" y="1765"/>
                  </a:lnTo>
                  <a:lnTo>
                    <a:pt x="198" y="1765"/>
                  </a:lnTo>
                  <a:lnTo>
                    <a:pt x="196" y="1775"/>
                  </a:lnTo>
                  <a:lnTo>
                    <a:pt x="194" y="1784"/>
                  </a:lnTo>
                  <a:lnTo>
                    <a:pt x="190" y="1792"/>
                  </a:lnTo>
                  <a:lnTo>
                    <a:pt x="185" y="1797"/>
                  </a:lnTo>
                  <a:lnTo>
                    <a:pt x="179" y="1803"/>
                  </a:lnTo>
                  <a:lnTo>
                    <a:pt x="171" y="1806"/>
                  </a:lnTo>
                  <a:lnTo>
                    <a:pt x="161" y="1808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2"/>
                  </a:lnTo>
                  <a:lnTo>
                    <a:pt x="178" y="1615"/>
                  </a:lnTo>
                  <a:lnTo>
                    <a:pt x="182" y="1621"/>
                  </a:lnTo>
                  <a:lnTo>
                    <a:pt x="185" y="1626"/>
                  </a:lnTo>
                  <a:lnTo>
                    <a:pt x="187" y="1633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6"/>
                  </a:lnTo>
                  <a:lnTo>
                    <a:pt x="187" y="1652"/>
                  </a:lnTo>
                  <a:lnTo>
                    <a:pt x="184" y="1657"/>
                  </a:lnTo>
                  <a:lnTo>
                    <a:pt x="181" y="1662"/>
                  </a:lnTo>
                  <a:lnTo>
                    <a:pt x="175" y="1666"/>
                  </a:lnTo>
                  <a:lnTo>
                    <a:pt x="169" y="1669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4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1"/>
                  </a:lnTo>
                  <a:lnTo>
                    <a:pt x="351" y="1761"/>
                  </a:lnTo>
                  <a:lnTo>
                    <a:pt x="351" y="1773"/>
                  </a:lnTo>
                  <a:lnTo>
                    <a:pt x="353" y="1785"/>
                  </a:lnTo>
                  <a:lnTo>
                    <a:pt x="356" y="1794"/>
                  </a:lnTo>
                  <a:lnTo>
                    <a:pt x="361" y="1802"/>
                  </a:lnTo>
                  <a:lnTo>
                    <a:pt x="366" y="1807"/>
                  </a:lnTo>
                  <a:lnTo>
                    <a:pt x="373" y="1812"/>
                  </a:lnTo>
                  <a:lnTo>
                    <a:pt x="382" y="1814"/>
                  </a:lnTo>
                  <a:lnTo>
                    <a:pt x="392" y="1815"/>
                  </a:lnTo>
                  <a:lnTo>
                    <a:pt x="392" y="1815"/>
                  </a:lnTo>
                  <a:lnTo>
                    <a:pt x="402" y="1814"/>
                  </a:lnTo>
                  <a:lnTo>
                    <a:pt x="409" y="1812"/>
                  </a:lnTo>
                  <a:lnTo>
                    <a:pt x="417" y="1807"/>
                  </a:lnTo>
                  <a:lnTo>
                    <a:pt x="423" y="1802"/>
                  </a:lnTo>
                  <a:lnTo>
                    <a:pt x="427" y="1794"/>
                  </a:lnTo>
                  <a:lnTo>
                    <a:pt x="430" y="1784"/>
                  </a:lnTo>
                  <a:lnTo>
                    <a:pt x="433" y="1773"/>
                  </a:lnTo>
                  <a:lnTo>
                    <a:pt x="433" y="1761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0"/>
                  </a:lnTo>
                  <a:lnTo>
                    <a:pt x="433" y="1860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8"/>
                  </a:lnTo>
                  <a:lnTo>
                    <a:pt x="422" y="1853"/>
                  </a:lnTo>
                  <a:lnTo>
                    <a:pt x="416" y="1857"/>
                  </a:lnTo>
                  <a:lnTo>
                    <a:pt x="409" y="1859"/>
                  </a:lnTo>
                  <a:lnTo>
                    <a:pt x="403" y="1862"/>
                  </a:lnTo>
                  <a:lnTo>
                    <a:pt x="395" y="1864"/>
                  </a:lnTo>
                  <a:lnTo>
                    <a:pt x="387" y="1865"/>
                  </a:lnTo>
                  <a:lnTo>
                    <a:pt x="380" y="1866"/>
                  </a:lnTo>
                  <a:lnTo>
                    <a:pt x="380" y="1866"/>
                  </a:lnTo>
                  <a:lnTo>
                    <a:pt x="366" y="1865"/>
                  </a:lnTo>
                  <a:lnTo>
                    <a:pt x="355" y="1862"/>
                  </a:lnTo>
                  <a:lnTo>
                    <a:pt x="345" y="1859"/>
                  </a:lnTo>
                  <a:lnTo>
                    <a:pt x="336" y="1855"/>
                  </a:lnTo>
                  <a:lnTo>
                    <a:pt x="328" y="1849"/>
                  </a:lnTo>
                  <a:lnTo>
                    <a:pt x="321" y="1844"/>
                  </a:lnTo>
                  <a:lnTo>
                    <a:pt x="316" y="1836"/>
                  </a:lnTo>
                  <a:lnTo>
                    <a:pt x="310" y="1828"/>
                  </a:lnTo>
                  <a:lnTo>
                    <a:pt x="307" y="1821"/>
                  </a:lnTo>
                  <a:lnTo>
                    <a:pt x="304" y="1813"/>
                  </a:lnTo>
                  <a:lnTo>
                    <a:pt x="299" y="1795"/>
                  </a:lnTo>
                  <a:lnTo>
                    <a:pt x="297" y="1779"/>
                  </a:lnTo>
                  <a:lnTo>
                    <a:pt x="296" y="1764"/>
                  </a:lnTo>
                  <a:lnTo>
                    <a:pt x="296" y="1764"/>
                  </a:lnTo>
                  <a:close/>
                  <a:moveTo>
                    <a:pt x="1135" y="1860"/>
                  </a:moveTo>
                  <a:lnTo>
                    <a:pt x="1079" y="1860"/>
                  </a:lnTo>
                  <a:lnTo>
                    <a:pt x="1079" y="1639"/>
                  </a:lnTo>
                  <a:lnTo>
                    <a:pt x="1135" y="1639"/>
                  </a:lnTo>
                  <a:lnTo>
                    <a:pt x="1135" y="1657"/>
                  </a:lnTo>
                  <a:lnTo>
                    <a:pt x="1135" y="1657"/>
                  </a:lnTo>
                  <a:lnTo>
                    <a:pt x="1140" y="1652"/>
                  </a:lnTo>
                  <a:lnTo>
                    <a:pt x="1146" y="1646"/>
                  </a:lnTo>
                  <a:lnTo>
                    <a:pt x="1152" y="1643"/>
                  </a:lnTo>
                  <a:lnTo>
                    <a:pt x="1159" y="1640"/>
                  </a:lnTo>
                  <a:lnTo>
                    <a:pt x="1167" y="1636"/>
                  </a:lnTo>
                  <a:lnTo>
                    <a:pt x="1173" y="1635"/>
                  </a:lnTo>
                  <a:lnTo>
                    <a:pt x="1182" y="1634"/>
                  </a:lnTo>
                  <a:lnTo>
                    <a:pt x="1190" y="1633"/>
                  </a:lnTo>
                  <a:lnTo>
                    <a:pt x="1190" y="1633"/>
                  </a:lnTo>
                  <a:lnTo>
                    <a:pt x="1200" y="1634"/>
                  </a:lnTo>
                  <a:lnTo>
                    <a:pt x="1208" y="1635"/>
                  </a:lnTo>
                  <a:lnTo>
                    <a:pt x="1217" y="1637"/>
                  </a:lnTo>
                  <a:lnTo>
                    <a:pt x="1225" y="1640"/>
                  </a:lnTo>
                  <a:lnTo>
                    <a:pt x="1233" y="1643"/>
                  </a:lnTo>
                  <a:lnTo>
                    <a:pt x="1239" y="1648"/>
                  </a:lnTo>
                  <a:lnTo>
                    <a:pt x="1245" y="1653"/>
                  </a:lnTo>
                  <a:lnTo>
                    <a:pt x="1250" y="1659"/>
                  </a:lnTo>
                  <a:lnTo>
                    <a:pt x="1256" y="1666"/>
                  </a:lnTo>
                  <a:lnTo>
                    <a:pt x="1259" y="1674"/>
                  </a:lnTo>
                  <a:lnTo>
                    <a:pt x="1264" y="1682"/>
                  </a:lnTo>
                  <a:lnTo>
                    <a:pt x="1266" y="1690"/>
                  </a:lnTo>
                  <a:lnTo>
                    <a:pt x="1268" y="1700"/>
                  </a:lnTo>
                  <a:lnTo>
                    <a:pt x="1270" y="1711"/>
                  </a:lnTo>
                  <a:lnTo>
                    <a:pt x="1271" y="1722"/>
                  </a:lnTo>
                  <a:lnTo>
                    <a:pt x="1271" y="1734"/>
                  </a:lnTo>
                  <a:lnTo>
                    <a:pt x="1271" y="1860"/>
                  </a:lnTo>
                  <a:lnTo>
                    <a:pt x="1216" y="1860"/>
                  </a:lnTo>
                  <a:lnTo>
                    <a:pt x="1216" y="1738"/>
                  </a:lnTo>
                  <a:lnTo>
                    <a:pt x="1216" y="1738"/>
                  </a:lnTo>
                  <a:lnTo>
                    <a:pt x="1216" y="1725"/>
                  </a:lnTo>
                  <a:lnTo>
                    <a:pt x="1214" y="1714"/>
                  </a:lnTo>
                  <a:lnTo>
                    <a:pt x="1211" y="1705"/>
                  </a:lnTo>
                  <a:lnTo>
                    <a:pt x="1206" y="1697"/>
                  </a:lnTo>
                  <a:lnTo>
                    <a:pt x="1201" y="1691"/>
                  </a:lnTo>
                  <a:lnTo>
                    <a:pt x="1194" y="1687"/>
                  </a:lnTo>
                  <a:lnTo>
                    <a:pt x="1186" y="1685"/>
                  </a:lnTo>
                  <a:lnTo>
                    <a:pt x="1176" y="1684"/>
                  </a:lnTo>
                  <a:lnTo>
                    <a:pt x="1176" y="1684"/>
                  </a:lnTo>
                  <a:lnTo>
                    <a:pt x="1167" y="1685"/>
                  </a:lnTo>
                  <a:lnTo>
                    <a:pt x="1158" y="1687"/>
                  </a:lnTo>
                  <a:lnTo>
                    <a:pt x="1151" y="1691"/>
                  </a:lnTo>
                  <a:lnTo>
                    <a:pt x="1146" y="1697"/>
                  </a:lnTo>
                  <a:lnTo>
                    <a:pt x="1140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0"/>
                  </a:lnTo>
                  <a:close/>
                  <a:moveTo>
                    <a:pt x="593" y="1742"/>
                  </a:moveTo>
                  <a:lnTo>
                    <a:pt x="593" y="1860"/>
                  </a:lnTo>
                  <a:lnTo>
                    <a:pt x="537" y="1860"/>
                  </a:lnTo>
                  <a:lnTo>
                    <a:pt x="537" y="1639"/>
                  </a:lnTo>
                  <a:lnTo>
                    <a:pt x="593" y="1639"/>
                  </a:lnTo>
                  <a:lnTo>
                    <a:pt x="593" y="1742"/>
                  </a:lnTo>
                  <a:close/>
                  <a:moveTo>
                    <a:pt x="641" y="1573"/>
                  </a:moveTo>
                  <a:lnTo>
                    <a:pt x="696" y="1546"/>
                  </a:lnTo>
                  <a:lnTo>
                    <a:pt x="696" y="1747"/>
                  </a:lnTo>
                  <a:lnTo>
                    <a:pt x="696" y="1860"/>
                  </a:lnTo>
                  <a:lnTo>
                    <a:pt x="641" y="1860"/>
                  </a:lnTo>
                  <a:lnTo>
                    <a:pt x="641" y="1573"/>
                  </a:lnTo>
                  <a:close/>
                  <a:moveTo>
                    <a:pt x="871" y="1654"/>
                  </a:moveTo>
                  <a:lnTo>
                    <a:pt x="871" y="1654"/>
                  </a:lnTo>
                  <a:lnTo>
                    <a:pt x="866" y="1648"/>
                  </a:lnTo>
                  <a:lnTo>
                    <a:pt x="861" y="1645"/>
                  </a:lnTo>
                  <a:lnTo>
                    <a:pt x="854" y="1641"/>
                  </a:lnTo>
                  <a:lnTo>
                    <a:pt x="849" y="1639"/>
                  </a:lnTo>
                  <a:lnTo>
                    <a:pt x="842" y="1636"/>
                  </a:lnTo>
                  <a:lnTo>
                    <a:pt x="835" y="1634"/>
                  </a:lnTo>
                  <a:lnTo>
                    <a:pt x="822" y="1633"/>
                  </a:lnTo>
                  <a:lnTo>
                    <a:pt x="822" y="1633"/>
                  </a:lnTo>
                  <a:lnTo>
                    <a:pt x="812" y="1634"/>
                  </a:lnTo>
                  <a:lnTo>
                    <a:pt x="802" y="1635"/>
                  </a:lnTo>
                  <a:lnTo>
                    <a:pt x="794" y="1637"/>
                  </a:lnTo>
                  <a:lnTo>
                    <a:pt x="786" y="1641"/>
                  </a:lnTo>
                  <a:lnTo>
                    <a:pt x="778" y="1645"/>
                  </a:lnTo>
                  <a:lnTo>
                    <a:pt x="770" y="1651"/>
                  </a:lnTo>
                  <a:lnTo>
                    <a:pt x="764" y="1657"/>
                  </a:lnTo>
                  <a:lnTo>
                    <a:pt x="758" y="1664"/>
                  </a:lnTo>
                  <a:lnTo>
                    <a:pt x="753" y="1672"/>
                  </a:lnTo>
                  <a:lnTo>
                    <a:pt x="748" y="1680"/>
                  </a:lnTo>
                  <a:lnTo>
                    <a:pt x="744" y="1689"/>
                  </a:lnTo>
                  <a:lnTo>
                    <a:pt x="741" y="1699"/>
                  </a:lnTo>
                  <a:lnTo>
                    <a:pt x="738" y="1710"/>
                  </a:lnTo>
                  <a:lnTo>
                    <a:pt x="736" y="1722"/>
                  </a:lnTo>
                  <a:lnTo>
                    <a:pt x="735" y="1734"/>
                  </a:lnTo>
                  <a:lnTo>
                    <a:pt x="735" y="1747"/>
                  </a:lnTo>
                  <a:lnTo>
                    <a:pt x="735" y="1747"/>
                  </a:lnTo>
                  <a:lnTo>
                    <a:pt x="735" y="1761"/>
                  </a:lnTo>
                  <a:lnTo>
                    <a:pt x="736" y="1773"/>
                  </a:lnTo>
                  <a:lnTo>
                    <a:pt x="738" y="1785"/>
                  </a:lnTo>
                  <a:lnTo>
                    <a:pt x="741" y="1796"/>
                  </a:lnTo>
                  <a:lnTo>
                    <a:pt x="744" y="1807"/>
                  </a:lnTo>
                  <a:lnTo>
                    <a:pt x="747" y="1817"/>
                  </a:lnTo>
                  <a:lnTo>
                    <a:pt x="752" y="1826"/>
                  </a:lnTo>
                  <a:lnTo>
                    <a:pt x="757" y="1834"/>
                  </a:lnTo>
                  <a:lnTo>
                    <a:pt x="764" y="1841"/>
                  </a:lnTo>
                  <a:lnTo>
                    <a:pt x="769" y="1847"/>
                  </a:lnTo>
                  <a:lnTo>
                    <a:pt x="777" y="1853"/>
                  </a:lnTo>
                  <a:lnTo>
                    <a:pt x="785" y="1857"/>
                  </a:lnTo>
                  <a:lnTo>
                    <a:pt x="792" y="1860"/>
                  </a:lnTo>
                  <a:lnTo>
                    <a:pt x="801" y="1864"/>
                  </a:lnTo>
                  <a:lnTo>
                    <a:pt x="811" y="1865"/>
                  </a:lnTo>
                  <a:lnTo>
                    <a:pt x="821" y="1866"/>
                  </a:lnTo>
                  <a:lnTo>
                    <a:pt x="821" y="1866"/>
                  </a:lnTo>
                  <a:lnTo>
                    <a:pt x="828" y="1865"/>
                  </a:lnTo>
                  <a:lnTo>
                    <a:pt x="834" y="1864"/>
                  </a:lnTo>
                  <a:lnTo>
                    <a:pt x="841" y="1862"/>
                  </a:lnTo>
                  <a:lnTo>
                    <a:pt x="848" y="1860"/>
                  </a:lnTo>
                  <a:lnTo>
                    <a:pt x="853" y="1857"/>
                  </a:lnTo>
                  <a:lnTo>
                    <a:pt x="860" y="1854"/>
                  </a:lnTo>
                  <a:lnTo>
                    <a:pt x="865" y="1849"/>
                  </a:lnTo>
                  <a:lnTo>
                    <a:pt x="871" y="1844"/>
                  </a:lnTo>
                  <a:lnTo>
                    <a:pt x="871" y="1860"/>
                  </a:lnTo>
                  <a:lnTo>
                    <a:pt x="926" y="1860"/>
                  </a:lnTo>
                  <a:lnTo>
                    <a:pt x="926" y="1546"/>
                  </a:lnTo>
                  <a:lnTo>
                    <a:pt x="871" y="1573"/>
                  </a:lnTo>
                  <a:lnTo>
                    <a:pt x="871" y="1654"/>
                  </a:lnTo>
                  <a:close/>
                  <a:moveTo>
                    <a:pt x="832" y="1815"/>
                  </a:moveTo>
                  <a:lnTo>
                    <a:pt x="832" y="1815"/>
                  </a:lnTo>
                  <a:lnTo>
                    <a:pt x="826" y="1814"/>
                  </a:lnTo>
                  <a:lnTo>
                    <a:pt x="818" y="1812"/>
                  </a:lnTo>
                  <a:lnTo>
                    <a:pt x="811" y="1808"/>
                  </a:lnTo>
                  <a:lnTo>
                    <a:pt x="805" y="1802"/>
                  </a:lnTo>
                  <a:lnTo>
                    <a:pt x="799" y="1793"/>
                  </a:lnTo>
                  <a:lnTo>
                    <a:pt x="795" y="1781"/>
                  </a:lnTo>
                  <a:lnTo>
                    <a:pt x="791" y="1765"/>
                  </a:lnTo>
                  <a:lnTo>
                    <a:pt x="790" y="1746"/>
                  </a:lnTo>
                  <a:lnTo>
                    <a:pt x="790" y="1746"/>
                  </a:lnTo>
                  <a:lnTo>
                    <a:pt x="791" y="1728"/>
                  </a:lnTo>
                  <a:lnTo>
                    <a:pt x="795" y="1715"/>
                  </a:lnTo>
                  <a:lnTo>
                    <a:pt x="799" y="1704"/>
                  </a:lnTo>
                  <a:lnTo>
                    <a:pt x="805" y="1696"/>
                  </a:lnTo>
                  <a:lnTo>
                    <a:pt x="810" y="1689"/>
                  </a:lnTo>
                  <a:lnTo>
                    <a:pt x="818" y="1686"/>
                  </a:lnTo>
                  <a:lnTo>
                    <a:pt x="824" y="1684"/>
                  </a:lnTo>
                  <a:lnTo>
                    <a:pt x="832" y="1684"/>
                  </a:lnTo>
                  <a:lnTo>
                    <a:pt x="832" y="1684"/>
                  </a:lnTo>
                  <a:lnTo>
                    <a:pt x="839" y="1684"/>
                  </a:lnTo>
                  <a:lnTo>
                    <a:pt x="845" y="1686"/>
                  </a:lnTo>
                  <a:lnTo>
                    <a:pt x="852" y="1688"/>
                  </a:lnTo>
                  <a:lnTo>
                    <a:pt x="856" y="1691"/>
                  </a:lnTo>
                  <a:lnTo>
                    <a:pt x="861" y="1695"/>
                  </a:lnTo>
                  <a:lnTo>
                    <a:pt x="865" y="1698"/>
                  </a:lnTo>
                  <a:lnTo>
                    <a:pt x="871" y="1706"/>
                  </a:lnTo>
                  <a:lnTo>
                    <a:pt x="871" y="1793"/>
                  </a:lnTo>
                  <a:lnTo>
                    <a:pt x="871" y="1793"/>
                  </a:lnTo>
                  <a:lnTo>
                    <a:pt x="864" y="1801"/>
                  </a:lnTo>
                  <a:lnTo>
                    <a:pt x="856" y="1807"/>
                  </a:lnTo>
                  <a:lnTo>
                    <a:pt x="852" y="1811"/>
                  </a:lnTo>
                  <a:lnTo>
                    <a:pt x="845" y="1813"/>
                  </a:lnTo>
                  <a:lnTo>
                    <a:pt x="840" y="1814"/>
                  </a:lnTo>
                  <a:lnTo>
                    <a:pt x="832" y="1815"/>
                  </a:lnTo>
                  <a:lnTo>
                    <a:pt x="832" y="1815"/>
                  </a:lnTo>
                  <a:close/>
                  <a:moveTo>
                    <a:pt x="2069" y="1633"/>
                  </a:moveTo>
                  <a:lnTo>
                    <a:pt x="2069" y="1633"/>
                  </a:lnTo>
                  <a:lnTo>
                    <a:pt x="2064" y="1634"/>
                  </a:lnTo>
                  <a:lnTo>
                    <a:pt x="2057" y="1635"/>
                  </a:lnTo>
                  <a:lnTo>
                    <a:pt x="2044" y="1639"/>
                  </a:lnTo>
                  <a:lnTo>
                    <a:pt x="2032" y="1645"/>
                  </a:lnTo>
                  <a:lnTo>
                    <a:pt x="2021" y="1654"/>
                  </a:lnTo>
                  <a:lnTo>
                    <a:pt x="2021" y="1551"/>
                  </a:lnTo>
                  <a:lnTo>
                    <a:pt x="1966" y="1579"/>
                  </a:lnTo>
                  <a:lnTo>
                    <a:pt x="1966" y="1860"/>
                  </a:lnTo>
                  <a:lnTo>
                    <a:pt x="2021" y="1860"/>
                  </a:lnTo>
                  <a:lnTo>
                    <a:pt x="2021" y="1844"/>
                  </a:lnTo>
                  <a:lnTo>
                    <a:pt x="2021" y="1844"/>
                  </a:lnTo>
                  <a:lnTo>
                    <a:pt x="2025" y="1849"/>
                  </a:lnTo>
                  <a:lnTo>
                    <a:pt x="2032" y="1854"/>
                  </a:lnTo>
                  <a:lnTo>
                    <a:pt x="2037" y="1857"/>
                  </a:lnTo>
                  <a:lnTo>
                    <a:pt x="2044" y="1860"/>
                  </a:lnTo>
                  <a:lnTo>
                    <a:pt x="2049" y="1862"/>
                  </a:lnTo>
                  <a:lnTo>
                    <a:pt x="2057" y="1864"/>
                  </a:lnTo>
                  <a:lnTo>
                    <a:pt x="2064" y="1865"/>
                  </a:lnTo>
                  <a:lnTo>
                    <a:pt x="2070" y="1866"/>
                  </a:lnTo>
                  <a:lnTo>
                    <a:pt x="2070" y="1866"/>
                  </a:lnTo>
                  <a:lnTo>
                    <a:pt x="2080" y="1865"/>
                  </a:lnTo>
                  <a:lnTo>
                    <a:pt x="2090" y="1864"/>
                  </a:lnTo>
                  <a:lnTo>
                    <a:pt x="2099" y="1861"/>
                  </a:lnTo>
                  <a:lnTo>
                    <a:pt x="2108" y="1857"/>
                  </a:lnTo>
                  <a:lnTo>
                    <a:pt x="2116" y="1853"/>
                  </a:lnTo>
                  <a:lnTo>
                    <a:pt x="2122" y="1848"/>
                  </a:lnTo>
                  <a:lnTo>
                    <a:pt x="2129" y="1841"/>
                  </a:lnTo>
                  <a:lnTo>
                    <a:pt x="2134" y="1835"/>
                  </a:lnTo>
                  <a:lnTo>
                    <a:pt x="2140" y="1826"/>
                  </a:lnTo>
                  <a:lnTo>
                    <a:pt x="2144" y="1817"/>
                  </a:lnTo>
                  <a:lnTo>
                    <a:pt x="2148" y="1807"/>
                  </a:lnTo>
                  <a:lnTo>
                    <a:pt x="2151" y="1797"/>
                  </a:lnTo>
                  <a:lnTo>
                    <a:pt x="2154" y="1786"/>
                  </a:lnTo>
                  <a:lnTo>
                    <a:pt x="2155" y="1774"/>
                  </a:lnTo>
                  <a:lnTo>
                    <a:pt x="2157" y="1761"/>
                  </a:lnTo>
                  <a:lnTo>
                    <a:pt x="2158" y="1747"/>
                  </a:lnTo>
                  <a:lnTo>
                    <a:pt x="2158" y="1747"/>
                  </a:lnTo>
                  <a:lnTo>
                    <a:pt x="2157" y="1734"/>
                  </a:lnTo>
                  <a:lnTo>
                    <a:pt x="2155" y="1722"/>
                  </a:lnTo>
                  <a:lnTo>
                    <a:pt x="2153" y="1710"/>
                  </a:lnTo>
                  <a:lnTo>
                    <a:pt x="2151" y="1699"/>
                  </a:lnTo>
                  <a:lnTo>
                    <a:pt x="2148" y="1689"/>
                  </a:lnTo>
                  <a:lnTo>
                    <a:pt x="2143" y="1680"/>
                  </a:lnTo>
                  <a:lnTo>
                    <a:pt x="2139" y="1672"/>
                  </a:lnTo>
                  <a:lnTo>
                    <a:pt x="2133" y="1664"/>
                  </a:lnTo>
                  <a:lnTo>
                    <a:pt x="2128" y="1657"/>
                  </a:lnTo>
                  <a:lnTo>
                    <a:pt x="2121" y="1651"/>
                  </a:lnTo>
                  <a:lnTo>
                    <a:pt x="2113" y="1645"/>
                  </a:lnTo>
                  <a:lnTo>
                    <a:pt x="2106" y="1641"/>
                  </a:lnTo>
                  <a:lnTo>
                    <a:pt x="2098" y="1637"/>
                  </a:lnTo>
                  <a:lnTo>
                    <a:pt x="2089" y="1635"/>
                  </a:lnTo>
                  <a:lnTo>
                    <a:pt x="2079" y="1634"/>
                  </a:lnTo>
                  <a:lnTo>
                    <a:pt x="2069" y="1633"/>
                  </a:lnTo>
                  <a:lnTo>
                    <a:pt x="2069" y="1633"/>
                  </a:lnTo>
                  <a:close/>
                  <a:moveTo>
                    <a:pt x="2059" y="1684"/>
                  </a:moveTo>
                  <a:lnTo>
                    <a:pt x="2059" y="1684"/>
                  </a:lnTo>
                  <a:lnTo>
                    <a:pt x="2067" y="1685"/>
                  </a:lnTo>
                  <a:lnTo>
                    <a:pt x="2075" y="1687"/>
                  </a:lnTo>
                  <a:lnTo>
                    <a:pt x="2081" y="1691"/>
                  </a:lnTo>
                  <a:lnTo>
                    <a:pt x="2088" y="1698"/>
                  </a:lnTo>
                  <a:lnTo>
                    <a:pt x="2094" y="1706"/>
                  </a:lnTo>
                  <a:lnTo>
                    <a:pt x="2097" y="1717"/>
                  </a:lnTo>
                  <a:lnTo>
                    <a:pt x="2100" y="1730"/>
                  </a:lnTo>
                  <a:lnTo>
                    <a:pt x="2101" y="1746"/>
                  </a:lnTo>
                  <a:lnTo>
                    <a:pt x="2101" y="1746"/>
                  </a:lnTo>
                  <a:lnTo>
                    <a:pt x="2100" y="1762"/>
                  </a:lnTo>
                  <a:lnTo>
                    <a:pt x="2098" y="1776"/>
                  </a:lnTo>
                  <a:lnTo>
                    <a:pt x="2096" y="1787"/>
                  </a:lnTo>
                  <a:lnTo>
                    <a:pt x="2091" y="1797"/>
                  </a:lnTo>
                  <a:lnTo>
                    <a:pt x="2085" y="1805"/>
                  </a:lnTo>
                  <a:lnTo>
                    <a:pt x="2078" y="1811"/>
                  </a:lnTo>
                  <a:lnTo>
                    <a:pt x="2070" y="1814"/>
                  </a:lnTo>
                  <a:lnTo>
                    <a:pt x="2061" y="1815"/>
                  </a:lnTo>
                  <a:lnTo>
                    <a:pt x="2061" y="1815"/>
                  </a:lnTo>
                  <a:lnTo>
                    <a:pt x="2053" y="1814"/>
                  </a:lnTo>
                  <a:lnTo>
                    <a:pt x="2046" y="1813"/>
                  </a:lnTo>
                  <a:lnTo>
                    <a:pt x="2041" y="1810"/>
                  </a:lnTo>
                  <a:lnTo>
                    <a:pt x="2035" y="1807"/>
                  </a:lnTo>
                  <a:lnTo>
                    <a:pt x="2026" y="1800"/>
                  </a:lnTo>
                  <a:lnTo>
                    <a:pt x="2021" y="1794"/>
                  </a:lnTo>
                  <a:lnTo>
                    <a:pt x="2021" y="1706"/>
                  </a:lnTo>
                  <a:lnTo>
                    <a:pt x="2021" y="1706"/>
                  </a:lnTo>
                  <a:lnTo>
                    <a:pt x="2024" y="1701"/>
                  </a:lnTo>
                  <a:lnTo>
                    <a:pt x="2029" y="1697"/>
                  </a:lnTo>
                  <a:lnTo>
                    <a:pt x="2033" y="1693"/>
                  </a:lnTo>
                  <a:lnTo>
                    <a:pt x="2037" y="1689"/>
                  </a:lnTo>
                  <a:lnTo>
                    <a:pt x="2043" y="1687"/>
                  </a:lnTo>
                  <a:lnTo>
                    <a:pt x="2048" y="1685"/>
                  </a:lnTo>
                  <a:lnTo>
                    <a:pt x="2054" y="1684"/>
                  </a:lnTo>
                  <a:lnTo>
                    <a:pt x="2059" y="1684"/>
                  </a:lnTo>
                  <a:lnTo>
                    <a:pt x="2059" y="1684"/>
                  </a:lnTo>
                  <a:close/>
                  <a:moveTo>
                    <a:pt x="1445" y="1654"/>
                  </a:moveTo>
                  <a:lnTo>
                    <a:pt x="1445" y="1654"/>
                  </a:lnTo>
                  <a:lnTo>
                    <a:pt x="1440" y="1650"/>
                  </a:lnTo>
                  <a:lnTo>
                    <a:pt x="1435" y="1645"/>
                  </a:lnTo>
                  <a:lnTo>
                    <a:pt x="1428" y="1642"/>
                  </a:lnTo>
                  <a:lnTo>
                    <a:pt x="1423" y="1639"/>
                  </a:lnTo>
                  <a:lnTo>
                    <a:pt x="1416" y="1636"/>
                  </a:lnTo>
                  <a:lnTo>
                    <a:pt x="1409" y="1634"/>
                  </a:lnTo>
                  <a:lnTo>
                    <a:pt x="1403" y="1634"/>
                  </a:lnTo>
                  <a:lnTo>
                    <a:pt x="1396" y="1633"/>
                  </a:lnTo>
                  <a:lnTo>
                    <a:pt x="1396" y="1633"/>
                  </a:lnTo>
                  <a:lnTo>
                    <a:pt x="1386" y="1634"/>
                  </a:lnTo>
                  <a:lnTo>
                    <a:pt x="1376" y="1635"/>
                  </a:lnTo>
                  <a:lnTo>
                    <a:pt x="1367" y="1637"/>
                  </a:lnTo>
                  <a:lnTo>
                    <a:pt x="1360" y="1641"/>
                  </a:lnTo>
                  <a:lnTo>
                    <a:pt x="1352" y="1645"/>
                  </a:lnTo>
                  <a:lnTo>
                    <a:pt x="1344" y="1651"/>
                  </a:lnTo>
                  <a:lnTo>
                    <a:pt x="1338" y="1657"/>
                  </a:lnTo>
                  <a:lnTo>
                    <a:pt x="1332" y="1664"/>
                  </a:lnTo>
                  <a:lnTo>
                    <a:pt x="1327" y="1672"/>
                  </a:lnTo>
                  <a:lnTo>
                    <a:pt x="1322" y="1680"/>
                  </a:lnTo>
                  <a:lnTo>
                    <a:pt x="1318" y="1689"/>
                  </a:lnTo>
                  <a:lnTo>
                    <a:pt x="1314" y="1699"/>
                  </a:lnTo>
                  <a:lnTo>
                    <a:pt x="1312" y="1710"/>
                  </a:lnTo>
                  <a:lnTo>
                    <a:pt x="1310" y="1722"/>
                  </a:lnTo>
                  <a:lnTo>
                    <a:pt x="1309" y="1734"/>
                  </a:lnTo>
                  <a:lnTo>
                    <a:pt x="1309" y="1747"/>
                  </a:lnTo>
                  <a:lnTo>
                    <a:pt x="1309" y="1747"/>
                  </a:lnTo>
                  <a:lnTo>
                    <a:pt x="1309" y="1761"/>
                  </a:lnTo>
                  <a:lnTo>
                    <a:pt x="1310" y="1773"/>
                  </a:lnTo>
                  <a:lnTo>
                    <a:pt x="1312" y="1785"/>
                  </a:lnTo>
                  <a:lnTo>
                    <a:pt x="1314" y="1796"/>
                  </a:lnTo>
                  <a:lnTo>
                    <a:pt x="1318" y="1807"/>
                  </a:lnTo>
                  <a:lnTo>
                    <a:pt x="1321" y="1817"/>
                  </a:lnTo>
                  <a:lnTo>
                    <a:pt x="1327" y="1826"/>
                  </a:lnTo>
                  <a:lnTo>
                    <a:pt x="1331" y="1834"/>
                  </a:lnTo>
                  <a:lnTo>
                    <a:pt x="1338" y="1841"/>
                  </a:lnTo>
                  <a:lnTo>
                    <a:pt x="1343" y="1847"/>
                  </a:lnTo>
                  <a:lnTo>
                    <a:pt x="1351" y="1853"/>
                  </a:lnTo>
                  <a:lnTo>
                    <a:pt x="1359" y="1857"/>
                  </a:lnTo>
                  <a:lnTo>
                    <a:pt x="1366" y="1860"/>
                  </a:lnTo>
                  <a:lnTo>
                    <a:pt x="1375" y="1864"/>
                  </a:lnTo>
                  <a:lnTo>
                    <a:pt x="1385" y="1865"/>
                  </a:lnTo>
                  <a:lnTo>
                    <a:pt x="1395" y="1865"/>
                  </a:lnTo>
                  <a:lnTo>
                    <a:pt x="1395" y="1865"/>
                  </a:lnTo>
                  <a:lnTo>
                    <a:pt x="1402" y="1865"/>
                  </a:lnTo>
                  <a:lnTo>
                    <a:pt x="1408" y="1864"/>
                  </a:lnTo>
                  <a:lnTo>
                    <a:pt x="1415" y="1862"/>
                  </a:lnTo>
                  <a:lnTo>
                    <a:pt x="1421" y="1860"/>
                  </a:lnTo>
                  <a:lnTo>
                    <a:pt x="1428" y="1857"/>
                  </a:lnTo>
                  <a:lnTo>
                    <a:pt x="1434" y="1853"/>
                  </a:lnTo>
                  <a:lnTo>
                    <a:pt x="1439" y="1849"/>
                  </a:lnTo>
                  <a:lnTo>
                    <a:pt x="1445" y="1844"/>
                  </a:lnTo>
                  <a:lnTo>
                    <a:pt x="1445" y="1849"/>
                  </a:lnTo>
                  <a:lnTo>
                    <a:pt x="1445" y="1849"/>
                  </a:lnTo>
                  <a:lnTo>
                    <a:pt x="1445" y="1858"/>
                  </a:lnTo>
                  <a:lnTo>
                    <a:pt x="1444" y="1868"/>
                  </a:lnTo>
                  <a:lnTo>
                    <a:pt x="1441" y="1878"/>
                  </a:lnTo>
                  <a:lnTo>
                    <a:pt x="1439" y="1882"/>
                  </a:lnTo>
                  <a:lnTo>
                    <a:pt x="1436" y="1887"/>
                  </a:lnTo>
                  <a:lnTo>
                    <a:pt x="1433" y="1891"/>
                  </a:lnTo>
                  <a:lnTo>
                    <a:pt x="1428" y="1896"/>
                  </a:lnTo>
                  <a:lnTo>
                    <a:pt x="1421" y="1899"/>
                  </a:lnTo>
                  <a:lnTo>
                    <a:pt x="1415" y="1901"/>
                  </a:lnTo>
                  <a:lnTo>
                    <a:pt x="1407" y="1904"/>
                  </a:lnTo>
                  <a:lnTo>
                    <a:pt x="1397" y="1905"/>
                  </a:lnTo>
                  <a:lnTo>
                    <a:pt x="1386" y="1908"/>
                  </a:lnTo>
                  <a:lnTo>
                    <a:pt x="1374" y="1908"/>
                  </a:lnTo>
                  <a:lnTo>
                    <a:pt x="1372" y="1908"/>
                  </a:lnTo>
                  <a:lnTo>
                    <a:pt x="1391" y="1951"/>
                  </a:lnTo>
                  <a:lnTo>
                    <a:pt x="1392" y="1951"/>
                  </a:lnTo>
                  <a:lnTo>
                    <a:pt x="1392" y="1951"/>
                  </a:lnTo>
                  <a:lnTo>
                    <a:pt x="1405" y="1951"/>
                  </a:lnTo>
                  <a:lnTo>
                    <a:pt x="1417" y="1948"/>
                  </a:lnTo>
                  <a:lnTo>
                    <a:pt x="1429" y="1946"/>
                  </a:lnTo>
                  <a:lnTo>
                    <a:pt x="1439" y="1943"/>
                  </a:lnTo>
                  <a:lnTo>
                    <a:pt x="1449" y="1940"/>
                  </a:lnTo>
                  <a:lnTo>
                    <a:pt x="1458" y="1935"/>
                  </a:lnTo>
                  <a:lnTo>
                    <a:pt x="1466" y="1929"/>
                  </a:lnTo>
                  <a:lnTo>
                    <a:pt x="1473" y="1923"/>
                  </a:lnTo>
                  <a:lnTo>
                    <a:pt x="1480" y="1915"/>
                  </a:lnTo>
                  <a:lnTo>
                    <a:pt x="1484" y="1907"/>
                  </a:lnTo>
                  <a:lnTo>
                    <a:pt x="1490" y="1898"/>
                  </a:lnTo>
                  <a:lnTo>
                    <a:pt x="1493" y="1888"/>
                  </a:lnTo>
                  <a:lnTo>
                    <a:pt x="1497" y="1877"/>
                  </a:lnTo>
                  <a:lnTo>
                    <a:pt x="1499" y="1866"/>
                  </a:lnTo>
                  <a:lnTo>
                    <a:pt x="1500" y="1854"/>
                  </a:lnTo>
                  <a:lnTo>
                    <a:pt x="1500" y="1839"/>
                  </a:lnTo>
                  <a:lnTo>
                    <a:pt x="1500" y="1639"/>
                  </a:lnTo>
                  <a:lnTo>
                    <a:pt x="1445" y="1639"/>
                  </a:lnTo>
                  <a:lnTo>
                    <a:pt x="1445" y="1654"/>
                  </a:lnTo>
                  <a:close/>
                  <a:moveTo>
                    <a:pt x="1445" y="1706"/>
                  </a:moveTo>
                  <a:lnTo>
                    <a:pt x="1445" y="1793"/>
                  </a:lnTo>
                  <a:lnTo>
                    <a:pt x="1445" y="1793"/>
                  </a:lnTo>
                  <a:lnTo>
                    <a:pt x="1438" y="1801"/>
                  </a:lnTo>
                  <a:lnTo>
                    <a:pt x="1429" y="1808"/>
                  </a:lnTo>
                  <a:lnTo>
                    <a:pt x="1425" y="1811"/>
                  </a:lnTo>
                  <a:lnTo>
                    <a:pt x="1419" y="1813"/>
                  </a:lnTo>
                  <a:lnTo>
                    <a:pt x="1413" y="1814"/>
                  </a:lnTo>
                  <a:lnTo>
                    <a:pt x="1406" y="1815"/>
                  </a:lnTo>
                  <a:lnTo>
                    <a:pt x="1406" y="1815"/>
                  </a:lnTo>
                  <a:lnTo>
                    <a:pt x="1398" y="1814"/>
                  </a:lnTo>
                  <a:lnTo>
                    <a:pt x="1392" y="1812"/>
                  </a:lnTo>
                  <a:lnTo>
                    <a:pt x="1384" y="1807"/>
                  </a:lnTo>
                  <a:lnTo>
                    <a:pt x="1378" y="1802"/>
                  </a:lnTo>
                  <a:lnTo>
                    <a:pt x="1373" y="1793"/>
                  </a:lnTo>
                  <a:lnTo>
                    <a:pt x="1369" y="1781"/>
                  </a:lnTo>
                  <a:lnTo>
                    <a:pt x="1365" y="1765"/>
                  </a:lnTo>
                  <a:lnTo>
                    <a:pt x="1364" y="1746"/>
                  </a:lnTo>
                  <a:lnTo>
                    <a:pt x="1364" y="1746"/>
                  </a:lnTo>
                  <a:lnTo>
                    <a:pt x="1365" y="1728"/>
                  </a:lnTo>
                  <a:lnTo>
                    <a:pt x="1369" y="1715"/>
                  </a:lnTo>
                  <a:lnTo>
                    <a:pt x="1373" y="1704"/>
                  </a:lnTo>
                  <a:lnTo>
                    <a:pt x="1378" y="1696"/>
                  </a:lnTo>
                  <a:lnTo>
                    <a:pt x="1384" y="1689"/>
                  </a:lnTo>
                  <a:lnTo>
                    <a:pt x="1392" y="1686"/>
                  </a:lnTo>
                  <a:lnTo>
                    <a:pt x="1398" y="1684"/>
                  </a:lnTo>
                  <a:lnTo>
                    <a:pt x="1406" y="1684"/>
                  </a:lnTo>
                  <a:lnTo>
                    <a:pt x="1406" y="1684"/>
                  </a:lnTo>
                  <a:lnTo>
                    <a:pt x="1413" y="1684"/>
                  </a:lnTo>
                  <a:lnTo>
                    <a:pt x="1419" y="1686"/>
                  </a:lnTo>
                  <a:lnTo>
                    <a:pt x="1426" y="1688"/>
                  </a:lnTo>
                  <a:lnTo>
                    <a:pt x="1430" y="1690"/>
                  </a:lnTo>
                  <a:lnTo>
                    <a:pt x="1435" y="1695"/>
                  </a:lnTo>
                  <a:lnTo>
                    <a:pt x="1439" y="1698"/>
                  </a:lnTo>
                  <a:lnTo>
                    <a:pt x="1445" y="1706"/>
                  </a:lnTo>
                  <a:lnTo>
                    <a:pt x="1445" y="1706"/>
                  </a:lnTo>
                  <a:close/>
                  <a:moveTo>
                    <a:pt x="1671" y="1693"/>
                  </a:moveTo>
                  <a:lnTo>
                    <a:pt x="1671" y="1693"/>
                  </a:lnTo>
                  <a:lnTo>
                    <a:pt x="1684" y="1686"/>
                  </a:lnTo>
                  <a:lnTo>
                    <a:pt x="1697" y="1682"/>
                  </a:lnTo>
                  <a:lnTo>
                    <a:pt x="1712" y="1678"/>
                  </a:lnTo>
                  <a:lnTo>
                    <a:pt x="1727" y="1677"/>
                  </a:lnTo>
                  <a:lnTo>
                    <a:pt x="1727" y="1677"/>
                  </a:lnTo>
                  <a:lnTo>
                    <a:pt x="1737" y="1678"/>
                  </a:lnTo>
                  <a:lnTo>
                    <a:pt x="1745" y="1679"/>
                  </a:lnTo>
                  <a:lnTo>
                    <a:pt x="1751" y="1682"/>
                  </a:lnTo>
                  <a:lnTo>
                    <a:pt x="1757" y="1686"/>
                  </a:lnTo>
                  <a:lnTo>
                    <a:pt x="1761" y="1690"/>
                  </a:lnTo>
                  <a:lnTo>
                    <a:pt x="1765" y="1696"/>
                  </a:lnTo>
                  <a:lnTo>
                    <a:pt x="1767" y="1701"/>
                  </a:lnTo>
                  <a:lnTo>
                    <a:pt x="1767" y="1709"/>
                  </a:lnTo>
                  <a:lnTo>
                    <a:pt x="1767" y="1725"/>
                  </a:lnTo>
                  <a:lnTo>
                    <a:pt x="1767" y="1725"/>
                  </a:lnTo>
                  <a:lnTo>
                    <a:pt x="1757" y="1720"/>
                  </a:lnTo>
                  <a:lnTo>
                    <a:pt x="1745" y="1717"/>
                  </a:lnTo>
                  <a:lnTo>
                    <a:pt x="1733" y="1715"/>
                  </a:lnTo>
                  <a:lnTo>
                    <a:pt x="1719" y="1714"/>
                  </a:lnTo>
                  <a:lnTo>
                    <a:pt x="1719" y="1714"/>
                  </a:lnTo>
                  <a:lnTo>
                    <a:pt x="1704" y="1715"/>
                  </a:lnTo>
                  <a:lnTo>
                    <a:pt x="1689" y="1718"/>
                  </a:lnTo>
                  <a:lnTo>
                    <a:pt x="1674" y="1722"/>
                  </a:lnTo>
                  <a:lnTo>
                    <a:pt x="1667" y="1726"/>
                  </a:lnTo>
                  <a:lnTo>
                    <a:pt x="1660" y="1730"/>
                  </a:lnTo>
                  <a:lnTo>
                    <a:pt x="1654" y="1734"/>
                  </a:lnTo>
                  <a:lnTo>
                    <a:pt x="1649" y="1740"/>
                  </a:lnTo>
                  <a:lnTo>
                    <a:pt x="1643" y="1746"/>
                  </a:lnTo>
                  <a:lnTo>
                    <a:pt x="1639" y="1752"/>
                  </a:lnTo>
                  <a:lnTo>
                    <a:pt x="1636" y="1760"/>
                  </a:lnTo>
                  <a:lnTo>
                    <a:pt x="1633" y="1769"/>
                  </a:lnTo>
                  <a:lnTo>
                    <a:pt x="1632" y="1778"/>
                  </a:lnTo>
                  <a:lnTo>
                    <a:pt x="1631" y="1786"/>
                  </a:lnTo>
                  <a:lnTo>
                    <a:pt x="1631" y="1786"/>
                  </a:lnTo>
                  <a:lnTo>
                    <a:pt x="1632" y="1797"/>
                  </a:lnTo>
                  <a:lnTo>
                    <a:pt x="1633" y="1807"/>
                  </a:lnTo>
                  <a:lnTo>
                    <a:pt x="1636" y="1815"/>
                  </a:lnTo>
                  <a:lnTo>
                    <a:pt x="1639" y="1824"/>
                  </a:lnTo>
                  <a:lnTo>
                    <a:pt x="1642" y="1830"/>
                  </a:lnTo>
                  <a:lnTo>
                    <a:pt x="1648" y="1837"/>
                  </a:lnTo>
                  <a:lnTo>
                    <a:pt x="1652" y="1843"/>
                  </a:lnTo>
                  <a:lnTo>
                    <a:pt x="1659" y="1848"/>
                  </a:lnTo>
                  <a:lnTo>
                    <a:pt x="1664" y="1853"/>
                  </a:lnTo>
                  <a:lnTo>
                    <a:pt x="1671" y="1856"/>
                  </a:lnTo>
                  <a:lnTo>
                    <a:pt x="1685" y="1861"/>
                  </a:lnTo>
                  <a:lnTo>
                    <a:pt x="1700" y="1865"/>
                  </a:lnTo>
                  <a:lnTo>
                    <a:pt x="1714" y="1866"/>
                  </a:lnTo>
                  <a:lnTo>
                    <a:pt x="1714" y="1866"/>
                  </a:lnTo>
                  <a:lnTo>
                    <a:pt x="1726" y="1864"/>
                  </a:lnTo>
                  <a:lnTo>
                    <a:pt x="1734" y="1862"/>
                  </a:lnTo>
                  <a:lnTo>
                    <a:pt x="1740" y="1860"/>
                  </a:lnTo>
                  <a:lnTo>
                    <a:pt x="1748" y="1857"/>
                  </a:lnTo>
                  <a:lnTo>
                    <a:pt x="1755" y="1853"/>
                  </a:lnTo>
                  <a:lnTo>
                    <a:pt x="1761" y="1848"/>
                  </a:lnTo>
                  <a:lnTo>
                    <a:pt x="1767" y="1843"/>
                  </a:lnTo>
                  <a:lnTo>
                    <a:pt x="1767" y="1860"/>
                  </a:lnTo>
                  <a:lnTo>
                    <a:pt x="1822" y="1860"/>
                  </a:lnTo>
                  <a:lnTo>
                    <a:pt x="1822" y="1710"/>
                  </a:lnTo>
                  <a:lnTo>
                    <a:pt x="1822" y="1710"/>
                  </a:lnTo>
                  <a:lnTo>
                    <a:pt x="1822" y="1701"/>
                  </a:lnTo>
                  <a:lnTo>
                    <a:pt x="1821" y="1694"/>
                  </a:lnTo>
                  <a:lnTo>
                    <a:pt x="1819" y="1686"/>
                  </a:lnTo>
                  <a:lnTo>
                    <a:pt x="1817" y="1678"/>
                  </a:lnTo>
                  <a:lnTo>
                    <a:pt x="1812" y="1672"/>
                  </a:lnTo>
                  <a:lnTo>
                    <a:pt x="1809" y="1665"/>
                  </a:lnTo>
                  <a:lnTo>
                    <a:pt x="1803" y="1659"/>
                  </a:lnTo>
                  <a:lnTo>
                    <a:pt x="1798" y="1654"/>
                  </a:lnTo>
                  <a:lnTo>
                    <a:pt x="1792" y="1650"/>
                  </a:lnTo>
                  <a:lnTo>
                    <a:pt x="1786" y="1645"/>
                  </a:lnTo>
                  <a:lnTo>
                    <a:pt x="1778" y="1642"/>
                  </a:lnTo>
                  <a:lnTo>
                    <a:pt x="1770" y="1639"/>
                  </a:lnTo>
                  <a:lnTo>
                    <a:pt x="1761" y="1636"/>
                  </a:lnTo>
                  <a:lnTo>
                    <a:pt x="1753" y="1635"/>
                  </a:lnTo>
                  <a:lnTo>
                    <a:pt x="1743" y="1634"/>
                  </a:lnTo>
                  <a:lnTo>
                    <a:pt x="1733" y="1633"/>
                  </a:lnTo>
                  <a:lnTo>
                    <a:pt x="1733" y="1633"/>
                  </a:lnTo>
                  <a:lnTo>
                    <a:pt x="1721" y="1634"/>
                  </a:lnTo>
                  <a:lnTo>
                    <a:pt x="1711" y="1634"/>
                  </a:lnTo>
                  <a:lnTo>
                    <a:pt x="1700" y="1636"/>
                  </a:lnTo>
                  <a:lnTo>
                    <a:pt x="1689" y="1639"/>
                  </a:lnTo>
                  <a:lnTo>
                    <a:pt x="1679" y="1642"/>
                  </a:lnTo>
                  <a:lnTo>
                    <a:pt x="1669" y="1645"/>
                  </a:lnTo>
                  <a:lnTo>
                    <a:pt x="1659" y="1650"/>
                  </a:lnTo>
                  <a:lnTo>
                    <a:pt x="1649" y="1655"/>
                  </a:lnTo>
                  <a:lnTo>
                    <a:pt x="1671" y="1693"/>
                  </a:lnTo>
                  <a:close/>
                  <a:moveTo>
                    <a:pt x="1686" y="1786"/>
                  </a:moveTo>
                  <a:lnTo>
                    <a:pt x="1686" y="1786"/>
                  </a:lnTo>
                  <a:lnTo>
                    <a:pt x="1686" y="1780"/>
                  </a:lnTo>
                  <a:lnTo>
                    <a:pt x="1689" y="1773"/>
                  </a:lnTo>
                  <a:lnTo>
                    <a:pt x="1692" y="1768"/>
                  </a:lnTo>
                  <a:lnTo>
                    <a:pt x="1696" y="1763"/>
                  </a:lnTo>
                  <a:lnTo>
                    <a:pt x="1702" y="1760"/>
                  </a:lnTo>
                  <a:lnTo>
                    <a:pt x="1708" y="1758"/>
                  </a:lnTo>
                  <a:lnTo>
                    <a:pt x="1716" y="1755"/>
                  </a:lnTo>
                  <a:lnTo>
                    <a:pt x="1724" y="1755"/>
                  </a:lnTo>
                  <a:lnTo>
                    <a:pt x="1724" y="1755"/>
                  </a:lnTo>
                  <a:lnTo>
                    <a:pt x="1736" y="1755"/>
                  </a:lnTo>
                  <a:lnTo>
                    <a:pt x="1747" y="1758"/>
                  </a:lnTo>
                  <a:lnTo>
                    <a:pt x="1757" y="1761"/>
                  </a:lnTo>
                  <a:lnTo>
                    <a:pt x="1767" y="1766"/>
                  </a:lnTo>
                  <a:lnTo>
                    <a:pt x="1767" y="1796"/>
                  </a:lnTo>
                  <a:lnTo>
                    <a:pt x="1767" y="1796"/>
                  </a:lnTo>
                  <a:lnTo>
                    <a:pt x="1765" y="1801"/>
                  </a:lnTo>
                  <a:lnTo>
                    <a:pt x="1760" y="1805"/>
                  </a:lnTo>
                  <a:lnTo>
                    <a:pt x="1756" y="1810"/>
                  </a:lnTo>
                  <a:lnTo>
                    <a:pt x="1750" y="1813"/>
                  </a:lnTo>
                  <a:lnTo>
                    <a:pt x="1745" y="1816"/>
                  </a:lnTo>
                  <a:lnTo>
                    <a:pt x="1738" y="1818"/>
                  </a:lnTo>
                  <a:lnTo>
                    <a:pt x="1732" y="1819"/>
                  </a:lnTo>
                  <a:lnTo>
                    <a:pt x="1724" y="1821"/>
                  </a:lnTo>
                  <a:lnTo>
                    <a:pt x="1724" y="1821"/>
                  </a:lnTo>
                  <a:lnTo>
                    <a:pt x="1716" y="1819"/>
                  </a:lnTo>
                  <a:lnTo>
                    <a:pt x="1708" y="1817"/>
                  </a:lnTo>
                  <a:lnTo>
                    <a:pt x="1702" y="1815"/>
                  </a:lnTo>
                  <a:lnTo>
                    <a:pt x="1696" y="1811"/>
                  </a:lnTo>
                  <a:lnTo>
                    <a:pt x="1692" y="1806"/>
                  </a:lnTo>
                  <a:lnTo>
                    <a:pt x="1689" y="1801"/>
                  </a:lnTo>
                  <a:lnTo>
                    <a:pt x="1687" y="1794"/>
                  </a:lnTo>
                  <a:lnTo>
                    <a:pt x="1686" y="1786"/>
                  </a:lnTo>
                  <a:lnTo>
                    <a:pt x="1686" y="1786"/>
                  </a:lnTo>
                  <a:close/>
                  <a:moveTo>
                    <a:pt x="2333" y="1796"/>
                  </a:moveTo>
                  <a:lnTo>
                    <a:pt x="2333" y="1796"/>
                  </a:lnTo>
                  <a:lnTo>
                    <a:pt x="2325" y="1803"/>
                  </a:lnTo>
                  <a:lnTo>
                    <a:pt x="2315" y="1808"/>
                  </a:lnTo>
                  <a:lnTo>
                    <a:pt x="2310" y="1811"/>
                  </a:lnTo>
                  <a:lnTo>
                    <a:pt x="2303" y="1813"/>
                  </a:lnTo>
                  <a:lnTo>
                    <a:pt x="2297" y="1814"/>
                  </a:lnTo>
                  <a:lnTo>
                    <a:pt x="2290" y="1815"/>
                  </a:lnTo>
                  <a:lnTo>
                    <a:pt x="2290" y="1815"/>
                  </a:lnTo>
                  <a:lnTo>
                    <a:pt x="2285" y="1814"/>
                  </a:lnTo>
                  <a:lnTo>
                    <a:pt x="2278" y="1814"/>
                  </a:lnTo>
                  <a:lnTo>
                    <a:pt x="2270" y="1812"/>
                  </a:lnTo>
                  <a:lnTo>
                    <a:pt x="2261" y="1807"/>
                  </a:lnTo>
                  <a:lnTo>
                    <a:pt x="2254" y="1802"/>
                  </a:lnTo>
                  <a:lnTo>
                    <a:pt x="2250" y="1797"/>
                  </a:lnTo>
                  <a:lnTo>
                    <a:pt x="2247" y="1793"/>
                  </a:lnTo>
                  <a:lnTo>
                    <a:pt x="2245" y="1787"/>
                  </a:lnTo>
                  <a:lnTo>
                    <a:pt x="2243" y="1781"/>
                  </a:lnTo>
                  <a:lnTo>
                    <a:pt x="2242" y="1774"/>
                  </a:lnTo>
                  <a:lnTo>
                    <a:pt x="2240" y="1766"/>
                  </a:lnTo>
                  <a:lnTo>
                    <a:pt x="2376" y="1766"/>
                  </a:lnTo>
                  <a:lnTo>
                    <a:pt x="2376" y="1766"/>
                  </a:lnTo>
                  <a:lnTo>
                    <a:pt x="2377" y="1750"/>
                  </a:lnTo>
                  <a:lnTo>
                    <a:pt x="2377" y="1750"/>
                  </a:lnTo>
                  <a:lnTo>
                    <a:pt x="2377" y="1737"/>
                  </a:lnTo>
                  <a:lnTo>
                    <a:pt x="2375" y="1725"/>
                  </a:lnTo>
                  <a:lnTo>
                    <a:pt x="2374" y="1712"/>
                  </a:lnTo>
                  <a:lnTo>
                    <a:pt x="2371" y="1701"/>
                  </a:lnTo>
                  <a:lnTo>
                    <a:pt x="2367" y="1691"/>
                  </a:lnTo>
                  <a:lnTo>
                    <a:pt x="2363" y="1682"/>
                  </a:lnTo>
                  <a:lnTo>
                    <a:pt x="2357" y="1673"/>
                  </a:lnTo>
                  <a:lnTo>
                    <a:pt x="2352" y="1665"/>
                  </a:lnTo>
                  <a:lnTo>
                    <a:pt x="2345" y="1657"/>
                  </a:lnTo>
                  <a:lnTo>
                    <a:pt x="2339" y="1652"/>
                  </a:lnTo>
                  <a:lnTo>
                    <a:pt x="2331" y="1646"/>
                  </a:lnTo>
                  <a:lnTo>
                    <a:pt x="2322" y="1642"/>
                  </a:lnTo>
                  <a:lnTo>
                    <a:pt x="2313" y="1639"/>
                  </a:lnTo>
                  <a:lnTo>
                    <a:pt x="2304" y="1635"/>
                  </a:lnTo>
                  <a:lnTo>
                    <a:pt x="2294" y="1634"/>
                  </a:lnTo>
                  <a:lnTo>
                    <a:pt x="2283" y="1633"/>
                  </a:lnTo>
                  <a:lnTo>
                    <a:pt x="2283" y="1633"/>
                  </a:lnTo>
                  <a:lnTo>
                    <a:pt x="2274" y="1634"/>
                  </a:lnTo>
                  <a:lnTo>
                    <a:pt x="2264" y="1635"/>
                  </a:lnTo>
                  <a:lnTo>
                    <a:pt x="2254" y="1639"/>
                  </a:lnTo>
                  <a:lnTo>
                    <a:pt x="2244" y="1642"/>
                  </a:lnTo>
                  <a:lnTo>
                    <a:pt x="2235" y="1646"/>
                  </a:lnTo>
                  <a:lnTo>
                    <a:pt x="2227" y="1653"/>
                  </a:lnTo>
                  <a:lnTo>
                    <a:pt x="2219" y="1658"/>
                  </a:lnTo>
                  <a:lnTo>
                    <a:pt x="2213" y="1666"/>
                  </a:lnTo>
                  <a:lnTo>
                    <a:pt x="2206" y="1674"/>
                  </a:lnTo>
                  <a:lnTo>
                    <a:pt x="2201" y="1683"/>
                  </a:lnTo>
                  <a:lnTo>
                    <a:pt x="2196" y="1693"/>
                  </a:lnTo>
                  <a:lnTo>
                    <a:pt x="2192" y="1703"/>
                  </a:lnTo>
                  <a:lnTo>
                    <a:pt x="2189" y="1714"/>
                  </a:lnTo>
                  <a:lnTo>
                    <a:pt x="2186" y="1726"/>
                  </a:lnTo>
                  <a:lnTo>
                    <a:pt x="2185" y="1737"/>
                  </a:lnTo>
                  <a:lnTo>
                    <a:pt x="2184" y="1750"/>
                  </a:lnTo>
                  <a:lnTo>
                    <a:pt x="2184" y="1750"/>
                  </a:lnTo>
                  <a:lnTo>
                    <a:pt x="2185" y="1762"/>
                  </a:lnTo>
                  <a:lnTo>
                    <a:pt x="2186" y="1774"/>
                  </a:lnTo>
                  <a:lnTo>
                    <a:pt x="2189" y="1786"/>
                  </a:lnTo>
                  <a:lnTo>
                    <a:pt x="2192" y="1797"/>
                  </a:lnTo>
                  <a:lnTo>
                    <a:pt x="2196" y="1807"/>
                  </a:lnTo>
                  <a:lnTo>
                    <a:pt x="2201" y="1817"/>
                  </a:lnTo>
                  <a:lnTo>
                    <a:pt x="2206" y="1826"/>
                  </a:lnTo>
                  <a:lnTo>
                    <a:pt x="2213" y="1834"/>
                  </a:lnTo>
                  <a:lnTo>
                    <a:pt x="2221" y="1840"/>
                  </a:lnTo>
                  <a:lnTo>
                    <a:pt x="2228" y="1847"/>
                  </a:lnTo>
                  <a:lnTo>
                    <a:pt x="2237" y="1853"/>
                  </a:lnTo>
                  <a:lnTo>
                    <a:pt x="2246" y="1857"/>
                  </a:lnTo>
                  <a:lnTo>
                    <a:pt x="2256" y="1860"/>
                  </a:lnTo>
                  <a:lnTo>
                    <a:pt x="2267" y="1864"/>
                  </a:lnTo>
                  <a:lnTo>
                    <a:pt x="2278" y="1865"/>
                  </a:lnTo>
                  <a:lnTo>
                    <a:pt x="2290" y="1866"/>
                  </a:lnTo>
                  <a:lnTo>
                    <a:pt x="2290" y="1866"/>
                  </a:lnTo>
                  <a:lnTo>
                    <a:pt x="2301" y="1865"/>
                  </a:lnTo>
                  <a:lnTo>
                    <a:pt x="2311" y="1864"/>
                  </a:lnTo>
                  <a:lnTo>
                    <a:pt x="2322" y="1860"/>
                  </a:lnTo>
                  <a:lnTo>
                    <a:pt x="2332" y="1857"/>
                  </a:lnTo>
                  <a:lnTo>
                    <a:pt x="2342" y="1851"/>
                  </a:lnTo>
                  <a:lnTo>
                    <a:pt x="2351" y="1846"/>
                  </a:lnTo>
                  <a:lnTo>
                    <a:pt x="2360" y="1838"/>
                  </a:lnTo>
                  <a:lnTo>
                    <a:pt x="2368" y="1830"/>
                  </a:lnTo>
                  <a:lnTo>
                    <a:pt x="2333" y="1796"/>
                  </a:lnTo>
                  <a:close/>
                  <a:moveTo>
                    <a:pt x="2242" y="1726"/>
                  </a:moveTo>
                  <a:lnTo>
                    <a:pt x="2242" y="1726"/>
                  </a:lnTo>
                  <a:lnTo>
                    <a:pt x="2243" y="1716"/>
                  </a:lnTo>
                  <a:lnTo>
                    <a:pt x="2245" y="1707"/>
                  </a:lnTo>
                  <a:lnTo>
                    <a:pt x="2248" y="1699"/>
                  </a:lnTo>
                  <a:lnTo>
                    <a:pt x="2254" y="1693"/>
                  </a:lnTo>
                  <a:lnTo>
                    <a:pt x="2259" y="1687"/>
                  </a:lnTo>
                  <a:lnTo>
                    <a:pt x="2266" y="1684"/>
                  </a:lnTo>
                  <a:lnTo>
                    <a:pt x="2274" y="1680"/>
                  </a:lnTo>
                  <a:lnTo>
                    <a:pt x="2282" y="1680"/>
                  </a:lnTo>
                  <a:lnTo>
                    <a:pt x="2282" y="1680"/>
                  </a:lnTo>
                  <a:lnTo>
                    <a:pt x="2292" y="1682"/>
                  </a:lnTo>
                  <a:lnTo>
                    <a:pt x="2301" y="1684"/>
                  </a:lnTo>
                  <a:lnTo>
                    <a:pt x="2308" y="1688"/>
                  </a:lnTo>
                  <a:lnTo>
                    <a:pt x="2313" y="1695"/>
                  </a:lnTo>
                  <a:lnTo>
                    <a:pt x="2318" y="1701"/>
                  </a:lnTo>
                  <a:lnTo>
                    <a:pt x="2321" y="1709"/>
                  </a:lnTo>
                  <a:lnTo>
                    <a:pt x="2323" y="1718"/>
                  </a:lnTo>
                  <a:lnTo>
                    <a:pt x="2324" y="1726"/>
                  </a:lnTo>
                  <a:lnTo>
                    <a:pt x="2242" y="1726"/>
                  </a:lnTo>
                  <a:close/>
                  <a:moveTo>
                    <a:pt x="2864" y="1796"/>
                  </a:moveTo>
                  <a:lnTo>
                    <a:pt x="2864" y="1796"/>
                  </a:lnTo>
                  <a:lnTo>
                    <a:pt x="2855" y="1803"/>
                  </a:lnTo>
                  <a:lnTo>
                    <a:pt x="2846" y="1808"/>
                  </a:lnTo>
                  <a:lnTo>
                    <a:pt x="2840" y="1811"/>
                  </a:lnTo>
                  <a:lnTo>
                    <a:pt x="2834" y="1813"/>
                  </a:lnTo>
                  <a:lnTo>
                    <a:pt x="2828" y="1814"/>
                  </a:lnTo>
                  <a:lnTo>
                    <a:pt x="2820" y="1815"/>
                  </a:lnTo>
                  <a:lnTo>
                    <a:pt x="2820" y="1815"/>
                  </a:lnTo>
                  <a:lnTo>
                    <a:pt x="2814" y="1814"/>
                  </a:lnTo>
                  <a:lnTo>
                    <a:pt x="2808" y="1814"/>
                  </a:lnTo>
                  <a:lnTo>
                    <a:pt x="2800" y="1812"/>
                  </a:lnTo>
                  <a:lnTo>
                    <a:pt x="2792" y="1807"/>
                  </a:lnTo>
                  <a:lnTo>
                    <a:pt x="2784" y="1802"/>
                  </a:lnTo>
                  <a:lnTo>
                    <a:pt x="2781" y="1797"/>
                  </a:lnTo>
                  <a:lnTo>
                    <a:pt x="2778" y="1793"/>
                  </a:lnTo>
                  <a:lnTo>
                    <a:pt x="2776" y="1787"/>
                  </a:lnTo>
                  <a:lnTo>
                    <a:pt x="2773" y="1781"/>
                  </a:lnTo>
                  <a:lnTo>
                    <a:pt x="2771" y="1774"/>
                  </a:lnTo>
                  <a:lnTo>
                    <a:pt x="2770" y="1766"/>
                  </a:lnTo>
                  <a:lnTo>
                    <a:pt x="2907" y="1766"/>
                  </a:lnTo>
                  <a:lnTo>
                    <a:pt x="2907" y="1766"/>
                  </a:lnTo>
                  <a:lnTo>
                    <a:pt x="2908" y="1750"/>
                  </a:lnTo>
                  <a:lnTo>
                    <a:pt x="2908" y="1750"/>
                  </a:lnTo>
                  <a:lnTo>
                    <a:pt x="2907" y="1737"/>
                  </a:lnTo>
                  <a:lnTo>
                    <a:pt x="2906" y="1725"/>
                  </a:lnTo>
                  <a:lnTo>
                    <a:pt x="2904" y="1712"/>
                  </a:lnTo>
                  <a:lnTo>
                    <a:pt x="2901" y="1701"/>
                  </a:lnTo>
                  <a:lnTo>
                    <a:pt x="2897" y="1691"/>
                  </a:lnTo>
                  <a:lnTo>
                    <a:pt x="2893" y="1682"/>
                  </a:lnTo>
                  <a:lnTo>
                    <a:pt x="2888" y="1673"/>
                  </a:lnTo>
                  <a:lnTo>
                    <a:pt x="2883" y="1665"/>
                  </a:lnTo>
                  <a:lnTo>
                    <a:pt x="2876" y="1657"/>
                  </a:lnTo>
                  <a:lnTo>
                    <a:pt x="2868" y="1652"/>
                  </a:lnTo>
                  <a:lnTo>
                    <a:pt x="2861" y="1646"/>
                  </a:lnTo>
                  <a:lnTo>
                    <a:pt x="2853" y="1642"/>
                  </a:lnTo>
                  <a:lnTo>
                    <a:pt x="2844" y="1639"/>
                  </a:lnTo>
                  <a:lnTo>
                    <a:pt x="2834" y="1635"/>
                  </a:lnTo>
                  <a:lnTo>
                    <a:pt x="2824" y="1634"/>
                  </a:lnTo>
                  <a:lnTo>
                    <a:pt x="2814" y="1633"/>
                  </a:lnTo>
                  <a:lnTo>
                    <a:pt x="2814" y="1633"/>
                  </a:lnTo>
                  <a:lnTo>
                    <a:pt x="2803" y="1634"/>
                  </a:lnTo>
                  <a:lnTo>
                    <a:pt x="2793" y="1635"/>
                  </a:lnTo>
                  <a:lnTo>
                    <a:pt x="2783" y="1639"/>
                  </a:lnTo>
                  <a:lnTo>
                    <a:pt x="2775" y="1642"/>
                  </a:lnTo>
                  <a:lnTo>
                    <a:pt x="2766" y="1646"/>
                  </a:lnTo>
                  <a:lnTo>
                    <a:pt x="2757" y="1653"/>
                  </a:lnTo>
                  <a:lnTo>
                    <a:pt x="2750" y="1658"/>
                  </a:lnTo>
                  <a:lnTo>
                    <a:pt x="2743" y="1666"/>
                  </a:lnTo>
                  <a:lnTo>
                    <a:pt x="2736" y="1674"/>
                  </a:lnTo>
                  <a:lnTo>
                    <a:pt x="2730" y="1683"/>
                  </a:lnTo>
                  <a:lnTo>
                    <a:pt x="2726" y="1693"/>
                  </a:lnTo>
                  <a:lnTo>
                    <a:pt x="2722" y="1703"/>
                  </a:lnTo>
                  <a:lnTo>
                    <a:pt x="2719" y="1714"/>
                  </a:lnTo>
                  <a:lnTo>
                    <a:pt x="2716" y="1726"/>
                  </a:lnTo>
                  <a:lnTo>
                    <a:pt x="2715" y="1737"/>
                  </a:lnTo>
                  <a:lnTo>
                    <a:pt x="2715" y="1750"/>
                  </a:lnTo>
                  <a:lnTo>
                    <a:pt x="2715" y="1750"/>
                  </a:lnTo>
                  <a:lnTo>
                    <a:pt x="2715" y="1762"/>
                  </a:lnTo>
                  <a:lnTo>
                    <a:pt x="2716" y="1774"/>
                  </a:lnTo>
                  <a:lnTo>
                    <a:pt x="2718" y="1786"/>
                  </a:lnTo>
                  <a:lnTo>
                    <a:pt x="2722" y="1797"/>
                  </a:lnTo>
                  <a:lnTo>
                    <a:pt x="2726" y="1807"/>
                  </a:lnTo>
                  <a:lnTo>
                    <a:pt x="2732" y="1817"/>
                  </a:lnTo>
                  <a:lnTo>
                    <a:pt x="2737" y="1826"/>
                  </a:lnTo>
                  <a:lnTo>
                    <a:pt x="2744" y="1834"/>
                  </a:lnTo>
                  <a:lnTo>
                    <a:pt x="2750" y="1840"/>
                  </a:lnTo>
                  <a:lnTo>
                    <a:pt x="2758" y="1847"/>
                  </a:lnTo>
                  <a:lnTo>
                    <a:pt x="2767" y="1853"/>
                  </a:lnTo>
                  <a:lnTo>
                    <a:pt x="2777" y="1857"/>
                  </a:lnTo>
                  <a:lnTo>
                    <a:pt x="2787" y="1860"/>
                  </a:lnTo>
                  <a:lnTo>
                    <a:pt x="2797" y="1864"/>
                  </a:lnTo>
                  <a:lnTo>
                    <a:pt x="2809" y="1865"/>
                  </a:lnTo>
                  <a:lnTo>
                    <a:pt x="2820" y="1866"/>
                  </a:lnTo>
                  <a:lnTo>
                    <a:pt x="2820" y="1866"/>
                  </a:lnTo>
                  <a:lnTo>
                    <a:pt x="2831" y="1865"/>
                  </a:lnTo>
                  <a:lnTo>
                    <a:pt x="2842" y="1864"/>
                  </a:lnTo>
                  <a:lnTo>
                    <a:pt x="2852" y="1860"/>
                  </a:lnTo>
                  <a:lnTo>
                    <a:pt x="2862" y="1857"/>
                  </a:lnTo>
                  <a:lnTo>
                    <a:pt x="2872" y="1851"/>
                  </a:lnTo>
                  <a:lnTo>
                    <a:pt x="2882" y="1846"/>
                  </a:lnTo>
                  <a:lnTo>
                    <a:pt x="2890" y="1838"/>
                  </a:lnTo>
                  <a:lnTo>
                    <a:pt x="2898" y="1830"/>
                  </a:lnTo>
                  <a:lnTo>
                    <a:pt x="2864" y="1796"/>
                  </a:lnTo>
                  <a:close/>
                  <a:moveTo>
                    <a:pt x="2771" y="1726"/>
                  </a:moveTo>
                  <a:lnTo>
                    <a:pt x="2771" y="1726"/>
                  </a:lnTo>
                  <a:lnTo>
                    <a:pt x="2772" y="1716"/>
                  </a:lnTo>
                  <a:lnTo>
                    <a:pt x="2776" y="1707"/>
                  </a:lnTo>
                  <a:lnTo>
                    <a:pt x="2779" y="1699"/>
                  </a:lnTo>
                  <a:lnTo>
                    <a:pt x="2783" y="1693"/>
                  </a:lnTo>
                  <a:lnTo>
                    <a:pt x="2790" y="1687"/>
                  </a:lnTo>
                  <a:lnTo>
                    <a:pt x="2797" y="1684"/>
                  </a:lnTo>
                  <a:lnTo>
                    <a:pt x="2804" y="1680"/>
                  </a:lnTo>
                  <a:lnTo>
                    <a:pt x="2813" y="1680"/>
                  </a:lnTo>
                  <a:lnTo>
                    <a:pt x="2813" y="1680"/>
                  </a:lnTo>
                  <a:lnTo>
                    <a:pt x="2823" y="1682"/>
                  </a:lnTo>
                  <a:lnTo>
                    <a:pt x="2831" y="1684"/>
                  </a:lnTo>
                  <a:lnTo>
                    <a:pt x="2839" y="1688"/>
                  </a:lnTo>
                  <a:lnTo>
                    <a:pt x="2844" y="1695"/>
                  </a:lnTo>
                  <a:lnTo>
                    <a:pt x="2849" y="1701"/>
                  </a:lnTo>
                  <a:lnTo>
                    <a:pt x="2852" y="1709"/>
                  </a:lnTo>
                  <a:lnTo>
                    <a:pt x="2854" y="1718"/>
                  </a:lnTo>
                  <a:lnTo>
                    <a:pt x="2855" y="1726"/>
                  </a:lnTo>
                  <a:lnTo>
                    <a:pt x="2771" y="1726"/>
                  </a:lnTo>
                  <a:close/>
                  <a:moveTo>
                    <a:pt x="2639" y="1783"/>
                  </a:moveTo>
                  <a:lnTo>
                    <a:pt x="2639" y="1783"/>
                  </a:lnTo>
                  <a:lnTo>
                    <a:pt x="2639" y="1791"/>
                  </a:lnTo>
                  <a:lnTo>
                    <a:pt x="2640" y="1796"/>
                  </a:lnTo>
                  <a:lnTo>
                    <a:pt x="2642" y="1802"/>
                  </a:lnTo>
                  <a:lnTo>
                    <a:pt x="2644" y="1806"/>
                  </a:lnTo>
                  <a:lnTo>
                    <a:pt x="2648" y="1810"/>
                  </a:lnTo>
                  <a:lnTo>
                    <a:pt x="2652" y="1812"/>
                  </a:lnTo>
                  <a:lnTo>
                    <a:pt x="2656" y="1813"/>
                  </a:lnTo>
                  <a:lnTo>
                    <a:pt x="2663" y="1813"/>
                  </a:lnTo>
                  <a:lnTo>
                    <a:pt x="2663" y="1813"/>
                  </a:lnTo>
                  <a:lnTo>
                    <a:pt x="2671" y="1813"/>
                  </a:lnTo>
                  <a:lnTo>
                    <a:pt x="2680" y="1811"/>
                  </a:lnTo>
                  <a:lnTo>
                    <a:pt x="2688" y="1807"/>
                  </a:lnTo>
                  <a:lnTo>
                    <a:pt x="2696" y="1803"/>
                  </a:lnTo>
                  <a:lnTo>
                    <a:pt x="2690" y="1855"/>
                  </a:lnTo>
                  <a:lnTo>
                    <a:pt x="2690" y="1855"/>
                  </a:lnTo>
                  <a:lnTo>
                    <a:pt x="2680" y="1859"/>
                  </a:lnTo>
                  <a:lnTo>
                    <a:pt x="2668" y="1862"/>
                  </a:lnTo>
                  <a:lnTo>
                    <a:pt x="2655" y="1865"/>
                  </a:lnTo>
                  <a:lnTo>
                    <a:pt x="2643" y="1866"/>
                  </a:lnTo>
                  <a:lnTo>
                    <a:pt x="2643" y="1866"/>
                  </a:lnTo>
                  <a:lnTo>
                    <a:pt x="2636" y="1865"/>
                  </a:lnTo>
                  <a:lnTo>
                    <a:pt x="2628" y="1864"/>
                  </a:lnTo>
                  <a:lnTo>
                    <a:pt x="2621" y="1861"/>
                  </a:lnTo>
                  <a:lnTo>
                    <a:pt x="2616" y="1859"/>
                  </a:lnTo>
                  <a:lnTo>
                    <a:pt x="2610" y="1856"/>
                  </a:lnTo>
                  <a:lnTo>
                    <a:pt x="2605" y="1853"/>
                  </a:lnTo>
                  <a:lnTo>
                    <a:pt x="2601" y="1848"/>
                  </a:lnTo>
                  <a:lnTo>
                    <a:pt x="2597" y="1843"/>
                  </a:lnTo>
                  <a:lnTo>
                    <a:pt x="2591" y="1833"/>
                  </a:lnTo>
                  <a:lnTo>
                    <a:pt x="2587" y="1821"/>
                  </a:lnTo>
                  <a:lnTo>
                    <a:pt x="2585" y="1810"/>
                  </a:lnTo>
                  <a:lnTo>
                    <a:pt x="2584" y="1797"/>
                  </a:lnTo>
                  <a:lnTo>
                    <a:pt x="2584" y="1689"/>
                  </a:lnTo>
                  <a:lnTo>
                    <a:pt x="2549" y="1689"/>
                  </a:lnTo>
                  <a:lnTo>
                    <a:pt x="2549" y="1639"/>
                  </a:lnTo>
                  <a:lnTo>
                    <a:pt x="2584" y="1639"/>
                  </a:lnTo>
                  <a:lnTo>
                    <a:pt x="2584" y="1581"/>
                  </a:lnTo>
                  <a:lnTo>
                    <a:pt x="2639" y="1554"/>
                  </a:lnTo>
                  <a:lnTo>
                    <a:pt x="2639" y="1639"/>
                  </a:lnTo>
                  <a:lnTo>
                    <a:pt x="2688" y="1639"/>
                  </a:lnTo>
                  <a:lnTo>
                    <a:pt x="2688" y="1689"/>
                  </a:lnTo>
                  <a:lnTo>
                    <a:pt x="2639" y="1689"/>
                  </a:lnTo>
                  <a:lnTo>
                    <a:pt x="2639" y="1783"/>
                  </a:lnTo>
                  <a:close/>
                  <a:moveTo>
                    <a:pt x="2532" y="1855"/>
                  </a:moveTo>
                  <a:lnTo>
                    <a:pt x="2532" y="1855"/>
                  </a:lnTo>
                  <a:lnTo>
                    <a:pt x="2522" y="1859"/>
                  </a:lnTo>
                  <a:lnTo>
                    <a:pt x="2511" y="1862"/>
                  </a:lnTo>
                  <a:lnTo>
                    <a:pt x="2499" y="1865"/>
                  </a:lnTo>
                  <a:lnTo>
                    <a:pt x="2487" y="1866"/>
                  </a:lnTo>
                  <a:lnTo>
                    <a:pt x="2487" y="1866"/>
                  </a:lnTo>
                  <a:lnTo>
                    <a:pt x="2478" y="1865"/>
                  </a:lnTo>
                  <a:lnTo>
                    <a:pt x="2471" y="1864"/>
                  </a:lnTo>
                  <a:lnTo>
                    <a:pt x="2464" y="1861"/>
                  </a:lnTo>
                  <a:lnTo>
                    <a:pt x="2458" y="1859"/>
                  </a:lnTo>
                  <a:lnTo>
                    <a:pt x="2453" y="1856"/>
                  </a:lnTo>
                  <a:lnTo>
                    <a:pt x="2448" y="1853"/>
                  </a:lnTo>
                  <a:lnTo>
                    <a:pt x="2443" y="1848"/>
                  </a:lnTo>
                  <a:lnTo>
                    <a:pt x="2440" y="1843"/>
                  </a:lnTo>
                  <a:lnTo>
                    <a:pt x="2434" y="1833"/>
                  </a:lnTo>
                  <a:lnTo>
                    <a:pt x="2430" y="1821"/>
                  </a:lnTo>
                  <a:lnTo>
                    <a:pt x="2427" y="1810"/>
                  </a:lnTo>
                  <a:lnTo>
                    <a:pt x="2427" y="1797"/>
                  </a:lnTo>
                  <a:lnTo>
                    <a:pt x="2427" y="1689"/>
                  </a:lnTo>
                  <a:lnTo>
                    <a:pt x="2393" y="1689"/>
                  </a:lnTo>
                  <a:lnTo>
                    <a:pt x="2393" y="1639"/>
                  </a:lnTo>
                  <a:lnTo>
                    <a:pt x="2427" y="1639"/>
                  </a:lnTo>
                  <a:lnTo>
                    <a:pt x="2427" y="1581"/>
                  </a:lnTo>
                  <a:lnTo>
                    <a:pt x="2482" y="1554"/>
                  </a:lnTo>
                  <a:lnTo>
                    <a:pt x="2482" y="1639"/>
                  </a:lnTo>
                  <a:lnTo>
                    <a:pt x="2528" y="1639"/>
                  </a:lnTo>
                  <a:lnTo>
                    <a:pt x="2528" y="1689"/>
                  </a:lnTo>
                  <a:lnTo>
                    <a:pt x="2482" y="1689"/>
                  </a:lnTo>
                  <a:lnTo>
                    <a:pt x="2482" y="1783"/>
                  </a:lnTo>
                  <a:lnTo>
                    <a:pt x="2482" y="1783"/>
                  </a:lnTo>
                  <a:lnTo>
                    <a:pt x="2482" y="1791"/>
                  </a:lnTo>
                  <a:lnTo>
                    <a:pt x="2483" y="1796"/>
                  </a:lnTo>
                  <a:lnTo>
                    <a:pt x="2485" y="1802"/>
                  </a:lnTo>
                  <a:lnTo>
                    <a:pt x="2488" y="1806"/>
                  </a:lnTo>
                  <a:lnTo>
                    <a:pt x="2491" y="1810"/>
                  </a:lnTo>
                  <a:lnTo>
                    <a:pt x="2495" y="1812"/>
                  </a:lnTo>
                  <a:lnTo>
                    <a:pt x="2500" y="1813"/>
                  </a:lnTo>
                  <a:lnTo>
                    <a:pt x="2505" y="1813"/>
                  </a:lnTo>
                  <a:lnTo>
                    <a:pt x="2505" y="1813"/>
                  </a:lnTo>
                  <a:lnTo>
                    <a:pt x="2514" y="1813"/>
                  </a:lnTo>
                  <a:lnTo>
                    <a:pt x="2523" y="1811"/>
                  </a:lnTo>
                  <a:lnTo>
                    <a:pt x="2531" y="1807"/>
                  </a:lnTo>
                  <a:lnTo>
                    <a:pt x="2538" y="1803"/>
                  </a:lnTo>
                  <a:lnTo>
                    <a:pt x="2532" y="1855"/>
                  </a:lnTo>
                  <a:close/>
                  <a:moveTo>
                    <a:pt x="3074" y="1700"/>
                  </a:moveTo>
                  <a:lnTo>
                    <a:pt x="3074" y="1700"/>
                  </a:lnTo>
                  <a:lnTo>
                    <a:pt x="3066" y="1695"/>
                  </a:lnTo>
                  <a:lnTo>
                    <a:pt x="3057" y="1691"/>
                  </a:lnTo>
                  <a:lnTo>
                    <a:pt x="3047" y="1689"/>
                  </a:lnTo>
                  <a:lnTo>
                    <a:pt x="3037" y="1688"/>
                  </a:lnTo>
                  <a:lnTo>
                    <a:pt x="3037" y="1688"/>
                  </a:lnTo>
                  <a:lnTo>
                    <a:pt x="3028" y="1689"/>
                  </a:lnTo>
                  <a:lnTo>
                    <a:pt x="3020" y="1691"/>
                  </a:lnTo>
                  <a:lnTo>
                    <a:pt x="3013" y="1696"/>
                  </a:lnTo>
                  <a:lnTo>
                    <a:pt x="3007" y="1701"/>
                  </a:lnTo>
                  <a:lnTo>
                    <a:pt x="3003" y="1708"/>
                  </a:lnTo>
                  <a:lnTo>
                    <a:pt x="3001" y="1717"/>
                  </a:lnTo>
                  <a:lnTo>
                    <a:pt x="2999" y="1728"/>
                  </a:lnTo>
                  <a:lnTo>
                    <a:pt x="2998" y="1740"/>
                  </a:lnTo>
                  <a:lnTo>
                    <a:pt x="2998" y="1860"/>
                  </a:lnTo>
                  <a:lnTo>
                    <a:pt x="2943" y="1860"/>
                  </a:lnTo>
                  <a:lnTo>
                    <a:pt x="2943" y="1639"/>
                  </a:lnTo>
                  <a:lnTo>
                    <a:pt x="2998" y="1639"/>
                  </a:lnTo>
                  <a:lnTo>
                    <a:pt x="2998" y="1657"/>
                  </a:lnTo>
                  <a:lnTo>
                    <a:pt x="2998" y="1657"/>
                  </a:lnTo>
                  <a:lnTo>
                    <a:pt x="3003" y="1652"/>
                  </a:lnTo>
                  <a:lnTo>
                    <a:pt x="3009" y="1646"/>
                  </a:lnTo>
                  <a:lnTo>
                    <a:pt x="3014" y="1643"/>
                  </a:lnTo>
                  <a:lnTo>
                    <a:pt x="3021" y="1640"/>
                  </a:lnTo>
                  <a:lnTo>
                    <a:pt x="3026" y="1636"/>
                  </a:lnTo>
                  <a:lnTo>
                    <a:pt x="3033" y="1635"/>
                  </a:lnTo>
                  <a:lnTo>
                    <a:pt x="3039" y="1634"/>
                  </a:lnTo>
                  <a:lnTo>
                    <a:pt x="3047" y="1633"/>
                  </a:lnTo>
                  <a:lnTo>
                    <a:pt x="3047" y="1633"/>
                  </a:lnTo>
                  <a:lnTo>
                    <a:pt x="3058" y="1634"/>
                  </a:lnTo>
                  <a:lnTo>
                    <a:pt x="3069" y="1637"/>
                  </a:lnTo>
                  <a:lnTo>
                    <a:pt x="3079" y="1641"/>
                  </a:lnTo>
                  <a:lnTo>
                    <a:pt x="3088" y="1646"/>
                  </a:lnTo>
                  <a:lnTo>
                    <a:pt x="3074" y="1700"/>
                  </a:lnTo>
                  <a:close/>
                  <a:moveTo>
                    <a:pt x="593" y="1579"/>
                  </a:moveTo>
                  <a:lnTo>
                    <a:pt x="593" y="1607"/>
                  </a:lnTo>
                  <a:lnTo>
                    <a:pt x="537" y="1607"/>
                  </a:lnTo>
                  <a:lnTo>
                    <a:pt x="537" y="1551"/>
                  </a:lnTo>
                  <a:lnTo>
                    <a:pt x="593" y="1551"/>
                  </a:lnTo>
                  <a:lnTo>
                    <a:pt x="593" y="1579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38"/>
                  </a:lnTo>
                  <a:lnTo>
                    <a:pt x="1030" y="1860"/>
                  </a:lnTo>
                  <a:lnTo>
                    <a:pt x="975" y="1860"/>
                  </a:lnTo>
                  <a:lnTo>
                    <a:pt x="975" y="1639"/>
                  </a:lnTo>
                  <a:close/>
                  <a:moveTo>
                    <a:pt x="1030" y="1579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1"/>
                  </a:lnTo>
                  <a:lnTo>
                    <a:pt x="1030" y="1551"/>
                  </a:lnTo>
                  <a:lnTo>
                    <a:pt x="1030" y="1579"/>
                  </a:lnTo>
                  <a:close/>
                  <a:moveTo>
                    <a:pt x="2539" y="2042"/>
                  </a:moveTo>
                  <a:lnTo>
                    <a:pt x="2539" y="2042"/>
                  </a:lnTo>
                  <a:lnTo>
                    <a:pt x="2534" y="2038"/>
                  </a:lnTo>
                  <a:lnTo>
                    <a:pt x="2528" y="2033"/>
                  </a:lnTo>
                  <a:lnTo>
                    <a:pt x="2523" y="2030"/>
                  </a:lnTo>
                  <a:lnTo>
                    <a:pt x="2516" y="2027"/>
                  </a:lnTo>
                  <a:lnTo>
                    <a:pt x="2511" y="2025"/>
                  </a:lnTo>
                  <a:lnTo>
                    <a:pt x="2504" y="2024"/>
                  </a:lnTo>
                  <a:lnTo>
                    <a:pt x="2490" y="2021"/>
                  </a:lnTo>
                  <a:lnTo>
                    <a:pt x="2490" y="2021"/>
                  </a:lnTo>
                  <a:lnTo>
                    <a:pt x="2480" y="2022"/>
                  </a:lnTo>
                  <a:lnTo>
                    <a:pt x="2471" y="2024"/>
                  </a:lnTo>
                  <a:lnTo>
                    <a:pt x="2462" y="2027"/>
                  </a:lnTo>
                  <a:lnTo>
                    <a:pt x="2453" y="2030"/>
                  </a:lnTo>
                  <a:lnTo>
                    <a:pt x="2446" y="2035"/>
                  </a:lnTo>
                  <a:lnTo>
                    <a:pt x="2439" y="2039"/>
                  </a:lnTo>
                  <a:lnTo>
                    <a:pt x="2432" y="2046"/>
                  </a:lnTo>
                  <a:lnTo>
                    <a:pt x="2426" y="2052"/>
                  </a:lnTo>
                  <a:lnTo>
                    <a:pt x="2421" y="2060"/>
                  </a:lnTo>
                  <a:lnTo>
                    <a:pt x="2416" y="2069"/>
                  </a:lnTo>
                  <a:lnTo>
                    <a:pt x="2413" y="2078"/>
                  </a:lnTo>
                  <a:lnTo>
                    <a:pt x="2409" y="2089"/>
                  </a:lnTo>
                  <a:lnTo>
                    <a:pt x="2406" y="2099"/>
                  </a:lnTo>
                  <a:lnTo>
                    <a:pt x="2405" y="2111"/>
                  </a:lnTo>
                  <a:lnTo>
                    <a:pt x="2404" y="2123"/>
                  </a:lnTo>
                  <a:lnTo>
                    <a:pt x="2403" y="2136"/>
                  </a:lnTo>
                  <a:lnTo>
                    <a:pt x="2403" y="2136"/>
                  </a:lnTo>
                  <a:lnTo>
                    <a:pt x="2404" y="2149"/>
                  </a:lnTo>
                  <a:lnTo>
                    <a:pt x="2405" y="2161"/>
                  </a:lnTo>
                  <a:lnTo>
                    <a:pt x="2406" y="2174"/>
                  </a:lnTo>
                  <a:lnTo>
                    <a:pt x="2409" y="2186"/>
                  </a:lnTo>
                  <a:lnTo>
                    <a:pt x="2411" y="2196"/>
                  </a:lnTo>
                  <a:lnTo>
                    <a:pt x="2416" y="2206"/>
                  </a:lnTo>
                  <a:lnTo>
                    <a:pt x="2420" y="2214"/>
                  </a:lnTo>
                  <a:lnTo>
                    <a:pt x="2426" y="2222"/>
                  </a:lnTo>
                  <a:lnTo>
                    <a:pt x="2431" y="2230"/>
                  </a:lnTo>
                  <a:lnTo>
                    <a:pt x="2438" y="2235"/>
                  </a:lnTo>
                  <a:lnTo>
                    <a:pt x="2445" y="2241"/>
                  </a:lnTo>
                  <a:lnTo>
                    <a:pt x="2452" y="2245"/>
                  </a:lnTo>
                  <a:lnTo>
                    <a:pt x="2461" y="2250"/>
                  </a:lnTo>
                  <a:lnTo>
                    <a:pt x="2470" y="2252"/>
                  </a:lnTo>
                  <a:lnTo>
                    <a:pt x="2479" y="2253"/>
                  </a:lnTo>
                  <a:lnTo>
                    <a:pt x="2489" y="2254"/>
                  </a:lnTo>
                  <a:lnTo>
                    <a:pt x="2489" y="2254"/>
                  </a:lnTo>
                  <a:lnTo>
                    <a:pt x="2495" y="2253"/>
                  </a:lnTo>
                  <a:lnTo>
                    <a:pt x="2503" y="2252"/>
                  </a:lnTo>
                  <a:lnTo>
                    <a:pt x="2510" y="2251"/>
                  </a:lnTo>
                  <a:lnTo>
                    <a:pt x="2515" y="2249"/>
                  </a:lnTo>
                  <a:lnTo>
                    <a:pt x="2522" y="2245"/>
                  </a:lnTo>
                  <a:lnTo>
                    <a:pt x="2528" y="2242"/>
                  </a:lnTo>
                  <a:lnTo>
                    <a:pt x="2534" y="2238"/>
                  </a:lnTo>
                  <a:lnTo>
                    <a:pt x="2539" y="2232"/>
                  </a:lnTo>
                  <a:lnTo>
                    <a:pt x="2539" y="2249"/>
                  </a:lnTo>
                  <a:lnTo>
                    <a:pt x="2595" y="2249"/>
                  </a:lnTo>
                  <a:lnTo>
                    <a:pt x="2595" y="1934"/>
                  </a:lnTo>
                  <a:lnTo>
                    <a:pt x="2539" y="1962"/>
                  </a:lnTo>
                  <a:lnTo>
                    <a:pt x="2539" y="2042"/>
                  </a:lnTo>
                  <a:close/>
                  <a:moveTo>
                    <a:pt x="2501" y="2203"/>
                  </a:moveTo>
                  <a:lnTo>
                    <a:pt x="2501" y="2203"/>
                  </a:lnTo>
                  <a:lnTo>
                    <a:pt x="2493" y="2202"/>
                  </a:lnTo>
                  <a:lnTo>
                    <a:pt x="2487" y="2200"/>
                  </a:lnTo>
                  <a:lnTo>
                    <a:pt x="2479" y="2197"/>
                  </a:lnTo>
                  <a:lnTo>
                    <a:pt x="2472" y="2190"/>
                  </a:lnTo>
                  <a:lnTo>
                    <a:pt x="2467" y="2181"/>
                  </a:lnTo>
                  <a:lnTo>
                    <a:pt x="2462" y="2169"/>
                  </a:lnTo>
                  <a:lnTo>
                    <a:pt x="2460" y="2154"/>
                  </a:lnTo>
                  <a:lnTo>
                    <a:pt x="2459" y="2134"/>
                  </a:lnTo>
                  <a:lnTo>
                    <a:pt x="2459" y="2134"/>
                  </a:lnTo>
                  <a:lnTo>
                    <a:pt x="2460" y="2117"/>
                  </a:lnTo>
                  <a:lnTo>
                    <a:pt x="2462" y="2103"/>
                  </a:lnTo>
                  <a:lnTo>
                    <a:pt x="2467" y="2092"/>
                  </a:lnTo>
                  <a:lnTo>
                    <a:pt x="2472" y="2084"/>
                  </a:lnTo>
                  <a:lnTo>
                    <a:pt x="2479" y="2079"/>
                  </a:lnTo>
                  <a:lnTo>
                    <a:pt x="2485" y="2074"/>
                  </a:lnTo>
                  <a:lnTo>
                    <a:pt x="2493" y="2073"/>
                  </a:lnTo>
                  <a:lnTo>
                    <a:pt x="2500" y="2072"/>
                  </a:lnTo>
                  <a:lnTo>
                    <a:pt x="2500" y="2072"/>
                  </a:lnTo>
                  <a:lnTo>
                    <a:pt x="2507" y="2073"/>
                  </a:lnTo>
                  <a:lnTo>
                    <a:pt x="2514" y="2074"/>
                  </a:lnTo>
                  <a:lnTo>
                    <a:pt x="2520" y="2076"/>
                  </a:lnTo>
                  <a:lnTo>
                    <a:pt x="2525" y="2080"/>
                  </a:lnTo>
                  <a:lnTo>
                    <a:pt x="2530" y="2083"/>
                  </a:lnTo>
                  <a:lnTo>
                    <a:pt x="2534" y="2086"/>
                  </a:lnTo>
                  <a:lnTo>
                    <a:pt x="2539" y="2094"/>
                  </a:lnTo>
                  <a:lnTo>
                    <a:pt x="2539" y="2181"/>
                  </a:lnTo>
                  <a:lnTo>
                    <a:pt x="2539" y="2181"/>
                  </a:lnTo>
                  <a:lnTo>
                    <a:pt x="2533" y="2189"/>
                  </a:lnTo>
                  <a:lnTo>
                    <a:pt x="2525" y="2196"/>
                  </a:lnTo>
                  <a:lnTo>
                    <a:pt x="2520" y="2199"/>
                  </a:lnTo>
                  <a:lnTo>
                    <a:pt x="2514" y="2201"/>
                  </a:lnTo>
                  <a:lnTo>
                    <a:pt x="2507" y="2202"/>
                  </a:lnTo>
                  <a:lnTo>
                    <a:pt x="2501" y="2203"/>
                  </a:lnTo>
                  <a:lnTo>
                    <a:pt x="2501" y="2203"/>
                  </a:lnTo>
                  <a:close/>
                  <a:moveTo>
                    <a:pt x="672" y="2089"/>
                  </a:moveTo>
                  <a:lnTo>
                    <a:pt x="672" y="2089"/>
                  </a:lnTo>
                  <a:lnTo>
                    <a:pt x="664" y="2084"/>
                  </a:lnTo>
                  <a:lnTo>
                    <a:pt x="656" y="2080"/>
                  </a:lnTo>
                  <a:lnTo>
                    <a:pt x="646" y="2078"/>
                  </a:lnTo>
                  <a:lnTo>
                    <a:pt x="636" y="2076"/>
                  </a:lnTo>
                  <a:lnTo>
                    <a:pt x="636" y="2076"/>
                  </a:lnTo>
                  <a:lnTo>
                    <a:pt x="627" y="2078"/>
                  </a:lnTo>
                  <a:lnTo>
                    <a:pt x="618" y="2080"/>
                  </a:lnTo>
                  <a:lnTo>
                    <a:pt x="611" y="2084"/>
                  </a:lnTo>
                  <a:lnTo>
                    <a:pt x="606" y="2090"/>
                  </a:lnTo>
                  <a:lnTo>
                    <a:pt x="601" y="2096"/>
                  </a:lnTo>
                  <a:lnTo>
                    <a:pt x="599" y="2105"/>
                  </a:lnTo>
                  <a:lnTo>
                    <a:pt x="597" y="2116"/>
                  </a:lnTo>
                  <a:lnTo>
                    <a:pt x="596" y="2128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7"/>
                  </a:lnTo>
                  <a:lnTo>
                    <a:pt x="596" y="2027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1" y="2040"/>
                  </a:lnTo>
                  <a:lnTo>
                    <a:pt x="607" y="2035"/>
                  </a:lnTo>
                  <a:lnTo>
                    <a:pt x="613" y="2031"/>
                  </a:lnTo>
                  <a:lnTo>
                    <a:pt x="619" y="2028"/>
                  </a:lnTo>
                  <a:lnTo>
                    <a:pt x="625" y="2025"/>
                  </a:lnTo>
                  <a:lnTo>
                    <a:pt x="631" y="2024"/>
                  </a:lnTo>
                  <a:lnTo>
                    <a:pt x="639" y="2022"/>
                  </a:lnTo>
                  <a:lnTo>
                    <a:pt x="646" y="2021"/>
                  </a:lnTo>
                  <a:lnTo>
                    <a:pt x="646" y="2021"/>
                  </a:lnTo>
                  <a:lnTo>
                    <a:pt x="657" y="2022"/>
                  </a:lnTo>
                  <a:lnTo>
                    <a:pt x="668" y="2026"/>
                  </a:lnTo>
                  <a:lnTo>
                    <a:pt x="679" y="2030"/>
                  </a:lnTo>
                  <a:lnTo>
                    <a:pt x="688" y="2036"/>
                  </a:lnTo>
                  <a:lnTo>
                    <a:pt x="672" y="2089"/>
                  </a:lnTo>
                  <a:close/>
                  <a:moveTo>
                    <a:pt x="241" y="2027"/>
                  </a:moveTo>
                  <a:lnTo>
                    <a:pt x="295" y="2027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7"/>
                  </a:lnTo>
                  <a:lnTo>
                    <a:pt x="160" y="2157"/>
                  </a:lnTo>
                  <a:lnTo>
                    <a:pt x="148" y="2108"/>
                  </a:lnTo>
                  <a:lnTo>
                    <a:pt x="148" y="2108"/>
                  </a:lnTo>
                  <a:lnTo>
                    <a:pt x="142" y="2132"/>
                  </a:lnTo>
                  <a:lnTo>
                    <a:pt x="136" y="2158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7"/>
                  </a:lnTo>
                  <a:lnTo>
                    <a:pt x="0" y="2027"/>
                  </a:lnTo>
                  <a:lnTo>
                    <a:pt x="57" y="2027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6"/>
                  </a:lnTo>
                  <a:lnTo>
                    <a:pt x="88" y="2164"/>
                  </a:lnTo>
                  <a:lnTo>
                    <a:pt x="88" y="2164"/>
                  </a:lnTo>
                  <a:lnTo>
                    <a:pt x="95" y="2136"/>
                  </a:lnTo>
                  <a:lnTo>
                    <a:pt x="102" y="2108"/>
                  </a:lnTo>
                  <a:lnTo>
                    <a:pt x="125" y="2027"/>
                  </a:lnTo>
                  <a:lnTo>
                    <a:pt x="172" y="2027"/>
                  </a:lnTo>
                  <a:lnTo>
                    <a:pt x="195" y="2108"/>
                  </a:lnTo>
                  <a:lnTo>
                    <a:pt x="195" y="2108"/>
                  </a:lnTo>
                  <a:lnTo>
                    <a:pt x="202" y="2135"/>
                  </a:lnTo>
                  <a:lnTo>
                    <a:pt x="209" y="2165"/>
                  </a:lnTo>
                  <a:lnTo>
                    <a:pt x="209" y="2165"/>
                  </a:lnTo>
                  <a:lnTo>
                    <a:pt x="213" y="2139"/>
                  </a:lnTo>
                  <a:lnTo>
                    <a:pt x="220" y="2108"/>
                  </a:lnTo>
                  <a:lnTo>
                    <a:pt x="241" y="2027"/>
                  </a:lnTo>
                  <a:close/>
                  <a:moveTo>
                    <a:pt x="406" y="2021"/>
                  </a:moveTo>
                  <a:lnTo>
                    <a:pt x="406" y="2021"/>
                  </a:lnTo>
                  <a:lnTo>
                    <a:pt x="396" y="2022"/>
                  </a:lnTo>
                  <a:lnTo>
                    <a:pt x="385" y="2024"/>
                  </a:lnTo>
                  <a:lnTo>
                    <a:pt x="375" y="2027"/>
                  </a:lnTo>
                  <a:lnTo>
                    <a:pt x="366" y="2030"/>
                  </a:lnTo>
                  <a:lnTo>
                    <a:pt x="358" y="2035"/>
                  </a:lnTo>
                  <a:lnTo>
                    <a:pt x="349" y="2040"/>
                  </a:lnTo>
                  <a:lnTo>
                    <a:pt x="341" y="2047"/>
                  </a:lnTo>
                  <a:lnTo>
                    <a:pt x="334" y="2054"/>
                  </a:lnTo>
                  <a:lnTo>
                    <a:pt x="328" y="2062"/>
                  </a:lnTo>
                  <a:lnTo>
                    <a:pt x="322" y="2071"/>
                  </a:lnTo>
                  <a:lnTo>
                    <a:pt x="317" y="2081"/>
                  </a:lnTo>
                  <a:lnTo>
                    <a:pt x="313" y="2091"/>
                  </a:lnTo>
                  <a:lnTo>
                    <a:pt x="310" y="2102"/>
                  </a:lnTo>
                  <a:lnTo>
                    <a:pt x="308" y="2113"/>
                  </a:lnTo>
                  <a:lnTo>
                    <a:pt x="306" y="2125"/>
                  </a:lnTo>
                  <a:lnTo>
                    <a:pt x="306" y="2138"/>
                  </a:lnTo>
                  <a:lnTo>
                    <a:pt x="306" y="2138"/>
                  </a:lnTo>
                  <a:lnTo>
                    <a:pt x="306" y="2150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3" y="2185"/>
                  </a:lnTo>
                  <a:lnTo>
                    <a:pt x="317" y="2194"/>
                  </a:lnTo>
                  <a:lnTo>
                    <a:pt x="322" y="2204"/>
                  </a:lnTo>
                  <a:lnTo>
                    <a:pt x="328" y="2213"/>
                  </a:lnTo>
                  <a:lnTo>
                    <a:pt x="334" y="2221"/>
                  </a:lnTo>
                  <a:lnTo>
                    <a:pt x="341" y="2229"/>
                  </a:lnTo>
                  <a:lnTo>
                    <a:pt x="349" y="2235"/>
                  </a:lnTo>
                  <a:lnTo>
                    <a:pt x="358" y="2241"/>
                  </a:lnTo>
                  <a:lnTo>
                    <a:pt x="366" y="2245"/>
                  </a:lnTo>
                  <a:lnTo>
                    <a:pt x="375" y="2249"/>
                  </a:lnTo>
                  <a:lnTo>
                    <a:pt x="385" y="2252"/>
                  </a:lnTo>
                  <a:lnTo>
                    <a:pt x="396" y="2253"/>
                  </a:lnTo>
                  <a:lnTo>
                    <a:pt x="406" y="2254"/>
                  </a:lnTo>
                  <a:lnTo>
                    <a:pt x="406" y="2254"/>
                  </a:lnTo>
                  <a:lnTo>
                    <a:pt x="417" y="2253"/>
                  </a:lnTo>
                  <a:lnTo>
                    <a:pt x="428" y="2252"/>
                  </a:lnTo>
                  <a:lnTo>
                    <a:pt x="438" y="2249"/>
                  </a:lnTo>
                  <a:lnTo>
                    <a:pt x="447" y="2245"/>
                  </a:lnTo>
                  <a:lnTo>
                    <a:pt x="456" y="2241"/>
                  </a:lnTo>
                  <a:lnTo>
                    <a:pt x="465" y="2235"/>
                  </a:lnTo>
                  <a:lnTo>
                    <a:pt x="472" y="2229"/>
                  </a:lnTo>
                  <a:lnTo>
                    <a:pt x="479" y="2221"/>
                  </a:lnTo>
                  <a:lnTo>
                    <a:pt x="486" y="2213"/>
                  </a:lnTo>
                  <a:lnTo>
                    <a:pt x="491" y="2204"/>
                  </a:lnTo>
                  <a:lnTo>
                    <a:pt x="496" y="2194"/>
                  </a:lnTo>
                  <a:lnTo>
                    <a:pt x="500" y="2185"/>
                  </a:lnTo>
                  <a:lnTo>
                    <a:pt x="503" y="2174"/>
                  </a:lnTo>
                  <a:lnTo>
                    <a:pt x="505" y="2163"/>
                  </a:lnTo>
                  <a:lnTo>
                    <a:pt x="508" y="2150"/>
                  </a:lnTo>
                  <a:lnTo>
                    <a:pt x="508" y="2138"/>
                  </a:lnTo>
                  <a:lnTo>
                    <a:pt x="508" y="2138"/>
                  </a:lnTo>
                  <a:lnTo>
                    <a:pt x="508" y="2125"/>
                  </a:lnTo>
                  <a:lnTo>
                    <a:pt x="505" y="2113"/>
                  </a:lnTo>
                  <a:lnTo>
                    <a:pt x="503" y="2102"/>
                  </a:lnTo>
                  <a:lnTo>
                    <a:pt x="500" y="2091"/>
                  </a:lnTo>
                  <a:lnTo>
                    <a:pt x="496" y="2081"/>
                  </a:lnTo>
                  <a:lnTo>
                    <a:pt x="491" y="2071"/>
                  </a:lnTo>
                  <a:lnTo>
                    <a:pt x="486" y="2062"/>
                  </a:lnTo>
                  <a:lnTo>
                    <a:pt x="479" y="2054"/>
                  </a:lnTo>
                  <a:lnTo>
                    <a:pt x="472" y="2047"/>
                  </a:lnTo>
                  <a:lnTo>
                    <a:pt x="465" y="2040"/>
                  </a:lnTo>
                  <a:lnTo>
                    <a:pt x="456" y="2035"/>
                  </a:lnTo>
                  <a:lnTo>
                    <a:pt x="447" y="2030"/>
                  </a:lnTo>
                  <a:lnTo>
                    <a:pt x="438" y="2027"/>
                  </a:lnTo>
                  <a:lnTo>
                    <a:pt x="428" y="2024"/>
                  </a:lnTo>
                  <a:lnTo>
                    <a:pt x="417" y="2022"/>
                  </a:lnTo>
                  <a:lnTo>
                    <a:pt x="406" y="2021"/>
                  </a:lnTo>
                  <a:lnTo>
                    <a:pt x="406" y="2021"/>
                  </a:lnTo>
                  <a:close/>
                  <a:moveTo>
                    <a:pt x="406" y="2202"/>
                  </a:moveTo>
                  <a:lnTo>
                    <a:pt x="406" y="2202"/>
                  </a:lnTo>
                  <a:lnTo>
                    <a:pt x="396" y="2201"/>
                  </a:lnTo>
                  <a:lnTo>
                    <a:pt x="387" y="2198"/>
                  </a:lnTo>
                  <a:lnTo>
                    <a:pt x="381" y="2192"/>
                  </a:lnTo>
                  <a:lnTo>
                    <a:pt x="374" y="2185"/>
                  </a:lnTo>
                  <a:lnTo>
                    <a:pt x="369" y="2176"/>
                  </a:lnTo>
                  <a:lnTo>
                    <a:pt x="364" y="2165"/>
                  </a:lnTo>
                  <a:lnTo>
                    <a:pt x="362" y="2151"/>
                  </a:lnTo>
                  <a:lnTo>
                    <a:pt x="362" y="2138"/>
                  </a:lnTo>
                  <a:lnTo>
                    <a:pt x="362" y="2138"/>
                  </a:lnTo>
                  <a:lnTo>
                    <a:pt x="362" y="2124"/>
                  </a:lnTo>
                  <a:lnTo>
                    <a:pt x="364" y="2111"/>
                  </a:lnTo>
                  <a:lnTo>
                    <a:pt x="369" y="2101"/>
                  </a:lnTo>
                  <a:lnTo>
                    <a:pt x="374" y="2091"/>
                  </a:lnTo>
                  <a:lnTo>
                    <a:pt x="381" y="2083"/>
                  </a:lnTo>
                  <a:lnTo>
                    <a:pt x="387" y="2078"/>
                  </a:lnTo>
                  <a:lnTo>
                    <a:pt x="396" y="2074"/>
                  </a:lnTo>
                  <a:lnTo>
                    <a:pt x="406" y="2073"/>
                  </a:lnTo>
                  <a:lnTo>
                    <a:pt x="406" y="2073"/>
                  </a:lnTo>
                  <a:lnTo>
                    <a:pt x="416" y="2074"/>
                  </a:lnTo>
                  <a:lnTo>
                    <a:pt x="425" y="2078"/>
                  </a:lnTo>
                  <a:lnTo>
                    <a:pt x="433" y="2083"/>
                  </a:lnTo>
                  <a:lnTo>
                    <a:pt x="439" y="2091"/>
                  </a:lnTo>
                  <a:lnTo>
                    <a:pt x="445" y="2101"/>
                  </a:lnTo>
                  <a:lnTo>
                    <a:pt x="448" y="2111"/>
                  </a:lnTo>
                  <a:lnTo>
                    <a:pt x="450" y="2124"/>
                  </a:lnTo>
                  <a:lnTo>
                    <a:pt x="451" y="2138"/>
                  </a:lnTo>
                  <a:lnTo>
                    <a:pt x="451" y="2138"/>
                  </a:lnTo>
                  <a:lnTo>
                    <a:pt x="450" y="2151"/>
                  </a:lnTo>
                  <a:lnTo>
                    <a:pt x="448" y="2165"/>
                  </a:lnTo>
                  <a:lnTo>
                    <a:pt x="445" y="2176"/>
                  </a:lnTo>
                  <a:lnTo>
                    <a:pt x="439" y="2185"/>
                  </a:lnTo>
                  <a:lnTo>
                    <a:pt x="433" y="2192"/>
                  </a:lnTo>
                  <a:lnTo>
                    <a:pt x="425" y="2198"/>
                  </a:lnTo>
                  <a:lnTo>
                    <a:pt x="416" y="2201"/>
                  </a:lnTo>
                  <a:lnTo>
                    <a:pt x="406" y="2202"/>
                  </a:lnTo>
                  <a:lnTo>
                    <a:pt x="406" y="2202"/>
                  </a:lnTo>
                  <a:close/>
                  <a:moveTo>
                    <a:pt x="2269" y="2089"/>
                  </a:moveTo>
                  <a:lnTo>
                    <a:pt x="2269" y="2089"/>
                  </a:lnTo>
                  <a:lnTo>
                    <a:pt x="2260" y="2084"/>
                  </a:lnTo>
                  <a:lnTo>
                    <a:pt x="2251" y="2080"/>
                  </a:lnTo>
                  <a:lnTo>
                    <a:pt x="2242" y="2078"/>
                  </a:lnTo>
                  <a:lnTo>
                    <a:pt x="2233" y="2076"/>
                  </a:lnTo>
                  <a:lnTo>
                    <a:pt x="2233" y="2076"/>
                  </a:lnTo>
                  <a:lnTo>
                    <a:pt x="2223" y="2078"/>
                  </a:lnTo>
                  <a:lnTo>
                    <a:pt x="2215" y="2080"/>
                  </a:lnTo>
                  <a:lnTo>
                    <a:pt x="2208" y="2084"/>
                  </a:lnTo>
                  <a:lnTo>
                    <a:pt x="2203" y="2090"/>
                  </a:lnTo>
                  <a:lnTo>
                    <a:pt x="2198" y="2096"/>
                  </a:lnTo>
                  <a:lnTo>
                    <a:pt x="2195" y="2105"/>
                  </a:lnTo>
                  <a:lnTo>
                    <a:pt x="2193" y="2116"/>
                  </a:lnTo>
                  <a:lnTo>
                    <a:pt x="2193" y="2128"/>
                  </a:lnTo>
                  <a:lnTo>
                    <a:pt x="2193" y="2249"/>
                  </a:lnTo>
                  <a:lnTo>
                    <a:pt x="2138" y="2249"/>
                  </a:lnTo>
                  <a:lnTo>
                    <a:pt x="2138" y="2027"/>
                  </a:lnTo>
                  <a:lnTo>
                    <a:pt x="2193" y="2027"/>
                  </a:lnTo>
                  <a:lnTo>
                    <a:pt x="2193" y="2046"/>
                  </a:lnTo>
                  <a:lnTo>
                    <a:pt x="2193" y="2046"/>
                  </a:lnTo>
                  <a:lnTo>
                    <a:pt x="2197" y="2040"/>
                  </a:lnTo>
                  <a:lnTo>
                    <a:pt x="2203" y="2035"/>
                  </a:lnTo>
                  <a:lnTo>
                    <a:pt x="2208" y="2031"/>
                  </a:lnTo>
                  <a:lnTo>
                    <a:pt x="2215" y="2028"/>
                  </a:lnTo>
                  <a:lnTo>
                    <a:pt x="2222" y="2025"/>
                  </a:lnTo>
                  <a:lnTo>
                    <a:pt x="2228" y="2024"/>
                  </a:lnTo>
                  <a:lnTo>
                    <a:pt x="2235" y="2022"/>
                  </a:lnTo>
                  <a:lnTo>
                    <a:pt x="2242" y="2021"/>
                  </a:lnTo>
                  <a:lnTo>
                    <a:pt x="2242" y="2021"/>
                  </a:lnTo>
                  <a:lnTo>
                    <a:pt x="2253" y="2022"/>
                  </a:lnTo>
                  <a:lnTo>
                    <a:pt x="2264" y="2026"/>
                  </a:lnTo>
                  <a:lnTo>
                    <a:pt x="2275" y="2030"/>
                  </a:lnTo>
                  <a:lnTo>
                    <a:pt x="2283" y="2036"/>
                  </a:lnTo>
                  <a:lnTo>
                    <a:pt x="2269" y="2089"/>
                  </a:lnTo>
                  <a:close/>
                  <a:moveTo>
                    <a:pt x="1836" y="2027"/>
                  </a:moveTo>
                  <a:lnTo>
                    <a:pt x="1891" y="2027"/>
                  </a:lnTo>
                  <a:lnTo>
                    <a:pt x="1828" y="2249"/>
                  </a:lnTo>
                  <a:lnTo>
                    <a:pt x="1780" y="2249"/>
                  </a:lnTo>
                  <a:lnTo>
                    <a:pt x="1756" y="2157"/>
                  </a:lnTo>
                  <a:lnTo>
                    <a:pt x="1756" y="2157"/>
                  </a:lnTo>
                  <a:lnTo>
                    <a:pt x="1744" y="2108"/>
                  </a:lnTo>
                  <a:lnTo>
                    <a:pt x="1744" y="2108"/>
                  </a:lnTo>
                  <a:lnTo>
                    <a:pt x="1738" y="2132"/>
                  </a:lnTo>
                  <a:lnTo>
                    <a:pt x="1732" y="2158"/>
                  </a:lnTo>
                  <a:lnTo>
                    <a:pt x="1707" y="2249"/>
                  </a:lnTo>
                  <a:lnTo>
                    <a:pt x="1660" y="2249"/>
                  </a:lnTo>
                  <a:lnTo>
                    <a:pt x="1659" y="2247"/>
                  </a:lnTo>
                  <a:lnTo>
                    <a:pt x="1597" y="2027"/>
                  </a:lnTo>
                  <a:lnTo>
                    <a:pt x="1653" y="2027"/>
                  </a:lnTo>
                  <a:lnTo>
                    <a:pt x="1674" y="2110"/>
                  </a:lnTo>
                  <a:lnTo>
                    <a:pt x="1674" y="2110"/>
                  </a:lnTo>
                  <a:lnTo>
                    <a:pt x="1680" y="2136"/>
                  </a:lnTo>
                  <a:lnTo>
                    <a:pt x="1685" y="2164"/>
                  </a:lnTo>
                  <a:lnTo>
                    <a:pt x="1685" y="2164"/>
                  </a:lnTo>
                  <a:lnTo>
                    <a:pt x="1691" y="2136"/>
                  </a:lnTo>
                  <a:lnTo>
                    <a:pt x="1699" y="2108"/>
                  </a:lnTo>
                  <a:lnTo>
                    <a:pt x="1722" y="2027"/>
                  </a:lnTo>
                  <a:lnTo>
                    <a:pt x="1768" y="2027"/>
                  </a:lnTo>
                  <a:lnTo>
                    <a:pt x="1791" y="2108"/>
                  </a:lnTo>
                  <a:lnTo>
                    <a:pt x="1791" y="2108"/>
                  </a:lnTo>
                  <a:lnTo>
                    <a:pt x="1798" y="2135"/>
                  </a:lnTo>
                  <a:lnTo>
                    <a:pt x="1804" y="2165"/>
                  </a:lnTo>
                  <a:lnTo>
                    <a:pt x="1804" y="2165"/>
                  </a:lnTo>
                  <a:lnTo>
                    <a:pt x="1810" y="2139"/>
                  </a:lnTo>
                  <a:lnTo>
                    <a:pt x="1817" y="2108"/>
                  </a:lnTo>
                  <a:lnTo>
                    <a:pt x="1836" y="2027"/>
                  </a:lnTo>
                  <a:close/>
                  <a:moveTo>
                    <a:pt x="2002" y="2021"/>
                  </a:moveTo>
                  <a:lnTo>
                    <a:pt x="2002" y="2021"/>
                  </a:lnTo>
                  <a:lnTo>
                    <a:pt x="1992" y="2022"/>
                  </a:lnTo>
                  <a:lnTo>
                    <a:pt x="1981" y="2024"/>
                  </a:lnTo>
                  <a:lnTo>
                    <a:pt x="1971" y="2027"/>
                  </a:lnTo>
                  <a:lnTo>
                    <a:pt x="1962" y="2030"/>
                  </a:lnTo>
                  <a:lnTo>
                    <a:pt x="1953" y="2035"/>
                  </a:lnTo>
                  <a:lnTo>
                    <a:pt x="1945" y="2041"/>
                  </a:lnTo>
                  <a:lnTo>
                    <a:pt x="1937" y="2047"/>
                  </a:lnTo>
                  <a:lnTo>
                    <a:pt x="1930" y="2054"/>
                  </a:lnTo>
                  <a:lnTo>
                    <a:pt x="1924" y="2062"/>
                  </a:lnTo>
                  <a:lnTo>
                    <a:pt x="1918" y="2071"/>
                  </a:lnTo>
                  <a:lnTo>
                    <a:pt x="1913" y="2081"/>
                  </a:lnTo>
                  <a:lnTo>
                    <a:pt x="1909" y="2091"/>
                  </a:lnTo>
                  <a:lnTo>
                    <a:pt x="1906" y="2102"/>
                  </a:lnTo>
                  <a:lnTo>
                    <a:pt x="1903" y="2114"/>
                  </a:lnTo>
                  <a:lnTo>
                    <a:pt x="1902" y="2125"/>
                  </a:lnTo>
                  <a:lnTo>
                    <a:pt x="1902" y="2138"/>
                  </a:lnTo>
                  <a:lnTo>
                    <a:pt x="1902" y="2138"/>
                  </a:lnTo>
                  <a:lnTo>
                    <a:pt x="1902" y="2150"/>
                  </a:lnTo>
                  <a:lnTo>
                    <a:pt x="1903" y="2163"/>
                  </a:lnTo>
                  <a:lnTo>
                    <a:pt x="1906" y="2174"/>
                  </a:lnTo>
                  <a:lnTo>
                    <a:pt x="1909" y="2185"/>
                  </a:lnTo>
                  <a:lnTo>
                    <a:pt x="1913" y="2194"/>
                  </a:lnTo>
                  <a:lnTo>
                    <a:pt x="1918" y="2204"/>
                  </a:lnTo>
                  <a:lnTo>
                    <a:pt x="1924" y="2213"/>
                  </a:lnTo>
                  <a:lnTo>
                    <a:pt x="1930" y="2221"/>
                  </a:lnTo>
                  <a:lnTo>
                    <a:pt x="1937" y="2229"/>
                  </a:lnTo>
                  <a:lnTo>
                    <a:pt x="1945" y="2235"/>
                  </a:lnTo>
                  <a:lnTo>
                    <a:pt x="1953" y="2241"/>
                  </a:lnTo>
                  <a:lnTo>
                    <a:pt x="1962" y="2245"/>
                  </a:lnTo>
                  <a:lnTo>
                    <a:pt x="1971" y="2249"/>
                  </a:lnTo>
                  <a:lnTo>
                    <a:pt x="1981" y="2252"/>
                  </a:lnTo>
                  <a:lnTo>
                    <a:pt x="1992" y="2253"/>
                  </a:lnTo>
                  <a:lnTo>
                    <a:pt x="2002" y="2254"/>
                  </a:lnTo>
                  <a:lnTo>
                    <a:pt x="2002" y="2254"/>
                  </a:lnTo>
                  <a:lnTo>
                    <a:pt x="2013" y="2253"/>
                  </a:lnTo>
                  <a:lnTo>
                    <a:pt x="2024" y="2252"/>
                  </a:lnTo>
                  <a:lnTo>
                    <a:pt x="2034" y="2249"/>
                  </a:lnTo>
                  <a:lnTo>
                    <a:pt x="2043" y="2245"/>
                  </a:lnTo>
                  <a:lnTo>
                    <a:pt x="2052" y="2241"/>
                  </a:lnTo>
                  <a:lnTo>
                    <a:pt x="2061" y="2235"/>
                  </a:lnTo>
                  <a:lnTo>
                    <a:pt x="2068" y="2229"/>
                  </a:lnTo>
                  <a:lnTo>
                    <a:pt x="2075" y="2221"/>
                  </a:lnTo>
                  <a:lnTo>
                    <a:pt x="2081" y="2213"/>
                  </a:lnTo>
                  <a:lnTo>
                    <a:pt x="2087" y="2204"/>
                  </a:lnTo>
                  <a:lnTo>
                    <a:pt x="2091" y="2194"/>
                  </a:lnTo>
                  <a:lnTo>
                    <a:pt x="2096" y="2185"/>
                  </a:lnTo>
                  <a:lnTo>
                    <a:pt x="2099" y="2174"/>
                  </a:lnTo>
                  <a:lnTo>
                    <a:pt x="2101" y="2163"/>
                  </a:lnTo>
                  <a:lnTo>
                    <a:pt x="2104" y="2150"/>
                  </a:lnTo>
                  <a:lnTo>
                    <a:pt x="2104" y="2138"/>
                  </a:lnTo>
                  <a:lnTo>
                    <a:pt x="2104" y="2138"/>
                  </a:lnTo>
                  <a:lnTo>
                    <a:pt x="2104" y="2125"/>
                  </a:lnTo>
                  <a:lnTo>
                    <a:pt x="2101" y="2114"/>
                  </a:lnTo>
                  <a:lnTo>
                    <a:pt x="2099" y="2102"/>
                  </a:lnTo>
                  <a:lnTo>
                    <a:pt x="2096" y="2091"/>
                  </a:lnTo>
                  <a:lnTo>
                    <a:pt x="2091" y="2081"/>
                  </a:lnTo>
                  <a:lnTo>
                    <a:pt x="2087" y="2071"/>
                  </a:lnTo>
                  <a:lnTo>
                    <a:pt x="2081" y="2062"/>
                  </a:lnTo>
                  <a:lnTo>
                    <a:pt x="2075" y="2054"/>
                  </a:lnTo>
                  <a:lnTo>
                    <a:pt x="2068" y="2047"/>
                  </a:lnTo>
                  <a:lnTo>
                    <a:pt x="2061" y="2041"/>
                  </a:lnTo>
                  <a:lnTo>
                    <a:pt x="2052" y="2035"/>
                  </a:lnTo>
                  <a:lnTo>
                    <a:pt x="2043" y="2030"/>
                  </a:lnTo>
                  <a:lnTo>
                    <a:pt x="2034" y="2027"/>
                  </a:lnTo>
                  <a:lnTo>
                    <a:pt x="2024" y="2024"/>
                  </a:lnTo>
                  <a:lnTo>
                    <a:pt x="2013" y="2022"/>
                  </a:lnTo>
                  <a:lnTo>
                    <a:pt x="2002" y="2021"/>
                  </a:lnTo>
                  <a:lnTo>
                    <a:pt x="2002" y="2021"/>
                  </a:lnTo>
                  <a:close/>
                  <a:moveTo>
                    <a:pt x="2002" y="2202"/>
                  </a:moveTo>
                  <a:lnTo>
                    <a:pt x="2002" y="2202"/>
                  </a:lnTo>
                  <a:lnTo>
                    <a:pt x="1992" y="2201"/>
                  </a:lnTo>
                  <a:lnTo>
                    <a:pt x="1984" y="2198"/>
                  </a:lnTo>
                  <a:lnTo>
                    <a:pt x="1977" y="2192"/>
                  </a:lnTo>
                  <a:lnTo>
                    <a:pt x="1970" y="2185"/>
                  </a:lnTo>
                  <a:lnTo>
                    <a:pt x="1964" y="2176"/>
                  </a:lnTo>
                  <a:lnTo>
                    <a:pt x="1960" y="2165"/>
                  </a:lnTo>
                  <a:lnTo>
                    <a:pt x="1958" y="2151"/>
                  </a:lnTo>
                  <a:lnTo>
                    <a:pt x="1958" y="2138"/>
                  </a:lnTo>
                  <a:lnTo>
                    <a:pt x="1958" y="2138"/>
                  </a:lnTo>
                  <a:lnTo>
                    <a:pt x="1958" y="2124"/>
                  </a:lnTo>
                  <a:lnTo>
                    <a:pt x="1960" y="2112"/>
                  </a:lnTo>
                  <a:lnTo>
                    <a:pt x="1964" y="2101"/>
                  </a:lnTo>
                  <a:lnTo>
                    <a:pt x="1970" y="2091"/>
                  </a:lnTo>
                  <a:lnTo>
                    <a:pt x="1977" y="2083"/>
                  </a:lnTo>
                  <a:lnTo>
                    <a:pt x="1984" y="2078"/>
                  </a:lnTo>
                  <a:lnTo>
                    <a:pt x="1992" y="2074"/>
                  </a:lnTo>
                  <a:lnTo>
                    <a:pt x="2002" y="2073"/>
                  </a:lnTo>
                  <a:lnTo>
                    <a:pt x="2002" y="2073"/>
                  </a:lnTo>
                  <a:lnTo>
                    <a:pt x="2012" y="2074"/>
                  </a:lnTo>
                  <a:lnTo>
                    <a:pt x="2021" y="2078"/>
                  </a:lnTo>
                  <a:lnTo>
                    <a:pt x="2029" y="2083"/>
                  </a:lnTo>
                  <a:lnTo>
                    <a:pt x="2035" y="2091"/>
                  </a:lnTo>
                  <a:lnTo>
                    <a:pt x="2041" y="2101"/>
                  </a:lnTo>
                  <a:lnTo>
                    <a:pt x="2044" y="2112"/>
                  </a:lnTo>
                  <a:lnTo>
                    <a:pt x="2046" y="2124"/>
                  </a:lnTo>
                  <a:lnTo>
                    <a:pt x="2047" y="2138"/>
                  </a:lnTo>
                  <a:lnTo>
                    <a:pt x="2047" y="2138"/>
                  </a:lnTo>
                  <a:lnTo>
                    <a:pt x="2046" y="2151"/>
                  </a:lnTo>
                  <a:lnTo>
                    <a:pt x="2044" y="2165"/>
                  </a:lnTo>
                  <a:lnTo>
                    <a:pt x="2041" y="2176"/>
                  </a:lnTo>
                  <a:lnTo>
                    <a:pt x="2035" y="2185"/>
                  </a:lnTo>
                  <a:lnTo>
                    <a:pt x="2029" y="2192"/>
                  </a:lnTo>
                  <a:lnTo>
                    <a:pt x="2021" y="2198"/>
                  </a:lnTo>
                  <a:lnTo>
                    <a:pt x="2012" y="2201"/>
                  </a:lnTo>
                  <a:lnTo>
                    <a:pt x="2002" y="2202"/>
                  </a:lnTo>
                  <a:lnTo>
                    <a:pt x="2002" y="2202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3" y="2249"/>
                  </a:lnTo>
                  <a:lnTo>
                    <a:pt x="797" y="2146"/>
                  </a:lnTo>
                  <a:lnTo>
                    <a:pt x="767" y="2182"/>
                  </a:lnTo>
                  <a:lnTo>
                    <a:pt x="767" y="2249"/>
                  </a:lnTo>
                  <a:lnTo>
                    <a:pt x="713" y="2249"/>
                  </a:lnTo>
                  <a:lnTo>
                    <a:pt x="713" y="1962"/>
                  </a:lnTo>
                  <a:lnTo>
                    <a:pt x="767" y="1934"/>
                  </a:lnTo>
                  <a:lnTo>
                    <a:pt x="767" y="2112"/>
                  </a:lnTo>
                  <a:lnTo>
                    <a:pt x="767" y="2112"/>
                  </a:lnTo>
                  <a:lnTo>
                    <a:pt x="788" y="2083"/>
                  </a:lnTo>
                  <a:lnTo>
                    <a:pt x="832" y="2027"/>
                  </a:lnTo>
                  <a:lnTo>
                    <a:pt x="896" y="2027"/>
                  </a:lnTo>
                  <a:lnTo>
                    <a:pt x="837" y="2100"/>
                  </a:lnTo>
                  <a:close/>
                  <a:moveTo>
                    <a:pt x="1097" y="2249"/>
                  </a:moveTo>
                  <a:lnTo>
                    <a:pt x="1042" y="2249"/>
                  </a:lnTo>
                  <a:lnTo>
                    <a:pt x="1042" y="2027"/>
                  </a:lnTo>
                  <a:lnTo>
                    <a:pt x="1097" y="2027"/>
                  </a:lnTo>
                  <a:lnTo>
                    <a:pt x="1097" y="2046"/>
                  </a:lnTo>
                  <a:lnTo>
                    <a:pt x="1097" y="2046"/>
                  </a:lnTo>
                  <a:lnTo>
                    <a:pt x="1103" y="2040"/>
                  </a:lnTo>
                  <a:lnTo>
                    <a:pt x="1108" y="2036"/>
                  </a:lnTo>
                  <a:lnTo>
                    <a:pt x="1115" y="2031"/>
                  </a:lnTo>
                  <a:lnTo>
                    <a:pt x="1121" y="2028"/>
                  </a:lnTo>
                  <a:lnTo>
                    <a:pt x="1129" y="2026"/>
                  </a:lnTo>
                  <a:lnTo>
                    <a:pt x="1137" y="2024"/>
                  </a:lnTo>
                  <a:lnTo>
                    <a:pt x="1144" y="2022"/>
                  </a:lnTo>
                  <a:lnTo>
                    <a:pt x="1153" y="2021"/>
                  </a:lnTo>
                  <a:lnTo>
                    <a:pt x="1153" y="2021"/>
                  </a:lnTo>
                  <a:lnTo>
                    <a:pt x="1163" y="2022"/>
                  </a:lnTo>
                  <a:lnTo>
                    <a:pt x="1172" y="2024"/>
                  </a:lnTo>
                  <a:lnTo>
                    <a:pt x="1180" y="2026"/>
                  </a:lnTo>
                  <a:lnTo>
                    <a:pt x="1189" y="2028"/>
                  </a:lnTo>
                  <a:lnTo>
                    <a:pt x="1195" y="2032"/>
                  </a:lnTo>
                  <a:lnTo>
                    <a:pt x="1202" y="2037"/>
                  </a:lnTo>
                  <a:lnTo>
                    <a:pt x="1208" y="2041"/>
                  </a:lnTo>
                  <a:lnTo>
                    <a:pt x="1214" y="2048"/>
                  </a:lnTo>
                  <a:lnTo>
                    <a:pt x="1218" y="2054"/>
                  </a:lnTo>
                  <a:lnTo>
                    <a:pt x="1223" y="2062"/>
                  </a:lnTo>
                  <a:lnTo>
                    <a:pt x="1226" y="2070"/>
                  </a:lnTo>
                  <a:lnTo>
                    <a:pt x="1229" y="2080"/>
                  </a:lnTo>
                  <a:lnTo>
                    <a:pt x="1232" y="2090"/>
                  </a:lnTo>
                  <a:lnTo>
                    <a:pt x="1233" y="2100"/>
                  </a:lnTo>
                  <a:lnTo>
                    <a:pt x="1234" y="2111"/>
                  </a:lnTo>
                  <a:lnTo>
                    <a:pt x="1235" y="2123"/>
                  </a:lnTo>
                  <a:lnTo>
                    <a:pt x="1235" y="2249"/>
                  </a:lnTo>
                  <a:lnTo>
                    <a:pt x="1180" y="2249"/>
                  </a:lnTo>
                  <a:lnTo>
                    <a:pt x="1180" y="2126"/>
                  </a:lnTo>
                  <a:lnTo>
                    <a:pt x="1180" y="2126"/>
                  </a:lnTo>
                  <a:lnTo>
                    <a:pt x="1179" y="2114"/>
                  </a:lnTo>
                  <a:lnTo>
                    <a:pt x="1178" y="2102"/>
                  </a:lnTo>
                  <a:lnTo>
                    <a:pt x="1174" y="2093"/>
                  </a:lnTo>
                  <a:lnTo>
                    <a:pt x="1170" y="2085"/>
                  </a:lnTo>
                  <a:lnTo>
                    <a:pt x="1164" y="2080"/>
                  </a:lnTo>
                  <a:lnTo>
                    <a:pt x="1158" y="2075"/>
                  </a:lnTo>
                  <a:lnTo>
                    <a:pt x="1149" y="2073"/>
                  </a:lnTo>
                  <a:lnTo>
                    <a:pt x="1139" y="2072"/>
                  </a:lnTo>
                  <a:lnTo>
                    <a:pt x="1139" y="2072"/>
                  </a:lnTo>
                  <a:lnTo>
                    <a:pt x="1130" y="2073"/>
                  </a:lnTo>
                  <a:lnTo>
                    <a:pt x="1121" y="2075"/>
                  </a:lnTo>
                  <a:lnTo>
                    <a:pt x="1114" y="2080"/>
                  </a:lnTo>
                  <a:lnTo>
                    <a:pt x="1108" y="2086"/>
                  </a:lnTo>
                  <a:lnTo>
                    <a:pt x="1104" y="2093"/>
                  </a:lnTo>
                  <a:lnTo>
                    <a:pt x="1100" y="2103"/>
                  </a:lnTo>
                  <a:lnTo>
                    <a:pt x="1098" y="2114"/>
                  </a:lnTo>
                  <a:lnTo>
                    <a:pt x="1097" y="2126"/>
                  </a:lnTo>
                  <a:lnTo>
                    <a:pt x="1097" y="2249"/>
                  </a:lnTo>
                  <a:close/>
                  <a:moveTo>
                    <a:pt x="1408" y="2042"/>
                  </a:moveTo>
                  <a:lnTo>
                    <a:pt x="1408" y="2042"/>
                  </a:lnTo>
                  <a:lnTo>
                    <a:pt x="1403" y="2038"/>
                  </a:lnTo>
                  <a:lnTo>
                    <a:pt x="1397" y="2033"/>
                  </a:lnTo>
                  <a:lnTo>
                    <a:pt x="1392" y="2030"/>
                  </a:lnTo>
                  <a:lnTo>
                    <a:pt x="1385" y="2027"/>
                  </a:lnTo>
                  <a:lnTo>
                    <a:pt x="1378" y="2025"/>
                  </a:lnTo>
                  <a:lnTo>
                    <a:pt x="1372" y="2024"/>
                  </a:lnTo>
                  <a:lnTo>
                    <a:pt x="1365" y="2022"/>
                  </a:lnTo>
                  <a:lnTo>
                    <a:pt x="1359" y="2021"/>
                  </a:lnTo>
                  <a:lnTo>
                    <a:pt x="1359" y="2021"/>
                  </a:lnTo>
                  <a:lnTo>
                    <a:pt x="1349" y="2022"/>
                  </a:lnTo>
                  <a:lnTo>
                    <a:pt x="1340" y="2024"/>
                  </a:lnTo>
                  <a:lnTo>
                    <a:pt x="1331" y="2026"/>
                  </a:lnTo>
                  <a:lnTo>
                    <a:pt x="1322" y="2030"/>
                  </a:lnTo>
                  <a:lnTo>
                    <a:pt x="1314" y="2033"/>
                  </a:lnTo>
                  <a:lnTo>
                    <a:pt x="1308" y="2039"/>
                  </a:lnTo>
                  <a:lnTo>
                    <a:pt x="1301" y="2046"/>
                  </a:lnTo>
                  <a:lnTo>
                    <a:pt x="1295" y="2052"/>
                  </a:lnTo>
                  <a:lnTo>
                    <a:pt x="1289" y="2060"/>
                  </a:lnTo>
                  <a:lnTo>
                    <a:pt x="1285" y="2069"/>
                  </a:lnTo>
                  <a:lnTo>
                    <a:pt x="1280" y="2078"/>
                  </a:lnTo>
                  <a:lnTo>
                    <a:pt x="1277" y="2089"/>
                  </a:lnTo>
                  <a:lnTo>
                    <a:pt x="1275" y="2099"/>
                  </a:lnTo>
                  <a:lnTo>
                    <a:pt x="1273" y="2111"/>
                  </a:lnTo>
                  <a:lnTo>
                    <a:pt x="1271" y="2123"/>
                  </a:lnTo>
                  <a:lnTo>
                    <a:pt x="1271" y="2135"/>
                  </a:lnTo>
                  <a:lnTo>
                    <a:pt x="1271" y="2135"/>
                  </a:lnTo>
                  <a:lnTo>
                    <a:pt x="1271" y="2149"/>
                  </a:lnTo>
                  <a:lnTo>
                    <a:pt x="1273" y="2161"/>
                  </a:lnTo>
                  <a:lnTo>
                    <a:pt x="1275" y="2174"/>
                  </a:lnTo>
                  <a:lnTo>
                    <a:pt x="1277" y="2186"/>
                  </a:lnTo>
                  <a:lnTo>
                    <a:pt x="1280" y="2196"/>
                  </a:lnTo>
                  <a:lnTo>
                    <a:pt x="1285" y="2206"/>
                  </a:lnTo>
                  <a:lnTo>
                    <a:pt x="1289" y="2214"/>
                  </a:lnTo>
                  <a:lnTo>
                    <a:pt x="1295" y="2222"/>
                  </a:lnTo>
                  <a:lnTo>
                    <a:pt x="1300" y="2230"/>
                  </a:lnTo>
                  <a:lnTo>
                    <a:pt x="1307" y="2235"/>
                  </a:lnTo>
                  <a:lnTo>
                    <a:pt x="1313" y="2241"/>
                  </a:lnTo>
                  <a:lnTo>
                    <a:pt x="1321" y="2245"/>
                  </a:lnTo>
                  <a:lnTo>
                    <a:pt x="1330" y="2249"/>
                  </a:lnTo>
                  <a:lnTo>
                    <a:pt x="1339" y="2252"/>
                  </a:lnTo>
                  <a:lnTo>
                    <a:pt x="1348" y="2253"/>
                  </a:lnTo>
                  <a:lnTo>
                    <a:pt x="1357" y="2254"/>
                  </a:lnTo>
                  <a:lnTo>
                    <a:pt x="1357" y="2254"/>
                  </a:lnTo>
                  <a:lnTo>
                    <a:pt x="1364" y="2253"/>
                  </a:lnTo>
                  <a:lnTo>
                    <a:pt x="1372" y="2252"/>
                  </a:lnTo>
                  <a:lnTo>
                    <a:pt x="1378" y="2251"/>
                  </a:lnTo>
                  <a:lnTo>
                    <a:pt x="1385" y="2249"/>
                  </a:lnTo>
                  <a:lnTo>
                    <a:pt x="1391" y="2245"/>
                  </a:lnTo>
                  <a:lnTo>
                    <a:pt x="1397" y="2242"/>
                  </a:lnTo>
                  <a:lnTo>
                    <a:pt x="1403" y="2238"/>
                  </a:lnTo>
                  <a:lnTo>
                    <a:pt x="1408" y="2232"/>
                  </a:lnTo>
                  <a:lnTo>
                    <a:pt x="1408" y="2238"/>
                  </a:lnTo>
                  <a:lnTo>
                    <a:pt x="1408" y="2238"/>
                  </a:lnTo>
                  <a:lnTo>
                    <a:pt x="1408" y="2246"/>
                  </a:lnTo>
                  <a:lnTo>
                    <a:pt x="1407" y="2256"/>
                  </a:lnTo>
                  <a:lnTo>
                    <a:pt x="1404" y="2266"/>
                  </a:lnTo>
                  <a:lnTo>
                    <a:pt x="1402" y="2271"/>
                  </a:lnTo>
                  <a:lnTo>
                    <a:pt x="1399" y="2275"/>
                  </a:lnTo>
                  <a:lnTo>
                    <a:pt x="1395" y="2279"/>
                  </a:lnTo>
                  <a:lnTo>
                    <a:pt x="1391" y="2284"/>
                  </a:lnTo>
                  <a:lnTo>
                    <a:pt x="1385" y="2287"/>
                  </a:lnTo>
                  <a:lnTo>
                    <a:pt x="1378" y="2290"/>
                  </a:lnTo>
                  <a:lnTo>
                    <a:pt x="1370" y="2293"/>
                  </a:lnTo>
                  <a:lnTo>
                    <a:pt x="1361" y="2295"/>
                  </a:lnTo>
                  <a:lnTo>
                    <a:pt x="1350" y="2296"/>
                  </a:lnTo>
                  <a:lnTo>
                    <a:pt x="1337" y="2296"/>
                  </a:lnTo>
                  <a:lnTo>
                    <a:pt x="1334" y="2296"/>
                  </a:lnTo>
                  <a:lnTo>
                    <a:pt x="1354" y="2339"/>
                  </a:lnTo>
                  <a:lnTo>
                    <a:pt x="1355" y="2339"/>
                  </a:lnTo>
                  <a:lnTo>
                    <a:pt x="1355" y="2339"/>
                  </a:lnTo>
                  <a:lnTo>
                    <a:pt x="1369" y="2339"/>
                  </a:lnTo>
                  <a:lnTo>
                    <a:pt x="1381" y="2338"/>
                  </a:lnTo>
                  <a:lnTo>
                    <a:pt x="1392" y="2335"/>
                  </a:lnTo>
                  <a:lnTo>
                    <a:pt x="1403" y="2332"/>
                  </a:lnTo>
                  <a:lnTo>
                    <a:pt x="1413" y="2328"/>
                  </a:lnTo>
                  <a:lnTo>
                    <a:pt x="1421" y="2324"/>
                  </a:lnTo>
                  <a:lnTo>
                    <a:pt x="1429" y="2318"/>
                  </a:lnTo>
                  <a:lnTo>
                    <a:pt x="1436" y="2311"/>
                  </a:lnTo>
                  <a:lnTo>
                    <a:pt x="1442" y="2304"/>
                  </a:lnTo>
                  <a:lnTo>
                    <a:pt x="1448" y="2296"/>
                  </a:lnTo>
                  <a:lnTo>
                    <a:pt x="1452" y="2286"/>
                  </a:lnTo>
                  <a:lnTo>
                    <a:pt x="1456" y="2276"/>
                  </a:lnTo>
                  <a:lnTo>
                    <a:pt x="1459" y="2266"/>
                  </a:lnTo>
                  <a:lnTo>
                    <a:pt x="1461" y="2254"/>
                  </a:lnTo>
                  <a:lnTo>
                    <a:pt x="1462" y="2242"/>
                  </a:lnTo>
                  <a:lnTo>
                    <a:pt x="1462" y="2229"/>
                  </a:lnTo>
                  <a:lnTo>
                    <a:pt x="1462" y="2027"/>
                  </a:lnTo>
                  <a:lnTo>
                    <a:pt x="1408" y="2027"/>
                  </a:lnTo>
                  <a:lnTo>
                    <a:pt x="1408" y="2042"/>
                  </a:lnTo>
                  <a:close/>
                  <a:moveTo>
                    <a:pt x="1408" y="2094"/>
                  </a:moveTo>
                  <a:lnTo>
                    <a:pt x="1408" y="2181"/>
                  </a:lnTo>
                  <a:lnTo>
                    <a:pt x="1408" y="2181"/>
                  </a:lnTo>
                  <a:lnTo>
                    <a:pt x="1401" y="2189"/>
                  </a:lnTo>
                  <a:lnTo>
                    <a:pt x="1393" y="2197"/>
                  </a:lnTo>
                  <a:lnTo>
                    <a:pt x="1387" y="2199"/>
                  </a:lnTo>
                  <a:lnTo>
                    <a:pt x="1382" y="2201"/>
                  </a:lnTo>
                  <a:lnTo>
                    <a:pt x="1376" y="2202"/>
                  </a:lnTo>
                  <a:lnTo>
                    <a:pt x="1369" y="2203"/>
                  </a:lnTo>
                  <a:lnTo>
                    <a:pt x="1369" y="2203"/>
                  </a:lnTo>
                  <a:lnTo>
                    <a:pt x="1362" y="2202"/>
                  </a:lnTo>
                  <a:lnTo>
                    <a:pt x="1354" y="2200"/>
                  </a:lnTo>
                  <a:lnTo>
                    <a:pt x="1348" y="2197"/>
                  </a:lnTo>
                  <a:lnTo>
                    <a:pt x="1341" y="2190"/>
                  </a:lnTo>
                  <a:lnTo>
                    <a:pt x="1335" y="2181"/>
                  </a:lnTo>
                  <a:lnTo>
                    <a:pt x="1331" y="2169"/>
                  </a:lnTo>
                  <a:lnTo>
                    <a:pt x="1329" y="2154"/>
                  </a:lnTo>
                  <a:lnTo>
                    <a:pt x="1328" y="2134"/>
                  </a:lnTo>
                  <a:lnTo>
                    <a:pt x="1328" y="2134"/>
                  </a:lnTo>
                  <a:lnTo>
                    <a:pt x="1329" y="2117"/>
                  </a:lnTo>
                  <a:lnTo>
                    <a:pt x="1331" y="2103"/>
                  </a:lnTo>
                  <a:lnTo>
                    <a:pt x="1335" y="2092"/>
                  </a:lnTo>
                  <a:lnTo>
                    <a:pt x="1341" y="2084"/>
                  </a:lnTo>
                  <a:lnTo>
                    <a:pt x="1348" y="2079"/>
                  </a:lnTo>
                  <a:lnTo>
                    <a:pt x="1354" y="2074"/>
                  </a:lnTo>
                  <a:lnTo>
                    <a:pt x="1362" y="2073"/>
                  </a:lnTo>
                  <a:lnTo>
                    <a:pt x="1369" y="2072"/>
                  </a:lnTo>
                  <a:lnTo>
                    <a:pt x="1369" y="2072"/>
                  </a:lnTo>
                  <a:lnTo>
                    <a:pt x="1376" y="2073"/>
                  </a:lnTo>
                  <a:lnTo>
                    <a:pt x="1383" y="2074"/>
                  </a:lnTo>
                  <a:lnTo>
                    <a:pt x="1388" y="2076"/>
                  </a:lnTo>
                  <a:lnTo>
                    <a:pt x="1394" y="2080"/>
                  </a:lnTo>
                  <a:lnTo>
                    <a:pt x="1398" y="2083"/>
                  </a:lnTo>
                  <a:lnTo>
                    <a:pt x="1402" y="2086"/>
                  </a:lnTo>
                  <a:lnTo>
                    <a:pt x="1408" y="2094"/>
                  </a:lnTo>
                  <a:lnTo>
                    <a:pt x="1408" y="2094"/>
                  </a:lnTo>
                  <a:close/>
                  <a:moveTo>
                    <a:pt x="938" y="2027"/>
                  </a:moveTo>
                  <a:lnTo>
                    <a:pt x="993" y="2027"/>
                  </a:lnTo>
                  <a:lnTo>
                    <a:pt x="993" y="2123"/>
                  </a:lnTo>
                  <a:lnTo>
                    <a:pt x="993" y="2249"/>
                  </a:lnTo>
                  <a:lnTo>
                    <a:pt x="938" y="2249"/>
                  </a:lnTo>
                  <a:lnTo>
                    <a:pt x="938" y="2027"/>
                  </a:lnTo>
                  <a:close/>
                  <a:moveTo>
                    <a:pt x="993" y="1967"/>
                  </a:moveTo>
                  <a:lnTo>
                    <a:pt x="993" y="1995"/>
                  </a:lnTo>
                  <a:lnTo>
                    <a:pt x="938" y="1995"/>
                  </a:lnTo>
                  <a:lnTo>
                    <a:pt x="938" y="1940"/>
                  </a:lnTo>
                  <a:lnTo>
                    <a:pt x="993" y="1940"/>
                  </a:lnTo>
                  <a:lnTo>
                    <a:pt x="993" y="1967"/>
                  </a:lnTo>
                  <a:close/>
                  <a:moveTo>
                    <a:pt x="2309" y="1962"/>
                  </a:moveTo>
                  <a:lnTo>
                    <a:pt x="2364" y="1934"/>
                  </a:lnTo>
                  <a:lnTo>
                    <a:pt x="2364" y="2127"/>
                  </a:lnTo>
                  <a:lnTo>
                    <a:pt x="2364" y="2249"/>
                  </a:lnTo>
                  <a:lnTo>
                    <a:pt x="2309" y="2249"/>
                  </a:lnTo>
                  <a:lnTo>
                    <a:pt x="2309" y="1962"/>
                  </a:lnTo>
                  <a:close/>
                  <a:moveTo>
                    <a:pt x="397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7" y="495"/>
                  </a:lnTo>
                  <a:lnTo>
                    <a:pt x="397" y="288"/>
                  </a:lnTo>
                  <a:lnTo>
                    <a:pt x="898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1"/>
                  </a:lnTo>
                  <a:lnTo>
                    <a:pt x="1023" y="1251"/>
                  </a:lnTo>
                  <a:lnTo>
                    <a:pt x="1023" y="963"/>
                  </a:lnTo>
                  <a:lnTo>
                    <a:pt x="397" y="963"/>
                  </a:lnTo>
                  <a:lnTo>
                    <a:pt x="397" y="757"/>
                  </a:lnTo>
                  <a:close/>
                  <a:moveTo>
                    <a:pt x="1690" y="0"/>
                  </a:moveTo>
                  <a:lnTo>
                    <a:pt x="1477" y="409"/>
                  </a:lnTo>
                  <a:lnTo>
                    <a:pt x="1265" y="0"/>
                  </a:lnTo>
                  <a:lnTo>
                    <a:pt x="850" y="0"/>
                  </a:lnTo>
                  <a:lnTo>
                    <a:pt x="1287" y="757"/>
                  </a:lnTo>
                  <a:lnTo>
                    <a:pt x="1287" y="1251"/>
                  </a:lnTo>
                  <a:lnTo>
                    <a:pt x="1661" y="1251"/>
                  </a:lnTo>
                  <a:lnTo>
                    <a:pt x="1661" y="757"/>
                  </a:lnTo>
                  <a:lnTo>
                    <a:pt x="2099" y="0"/>
                  </a:lnTo>
                  <a:lnTo>
                    <a:pt x="16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</p:grp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74895" y="1465666"/>
            <a:ext cx="3245009" cy="734777"/>
          </a:xfrm>
        </p:spPr>
        <p:txBody>
          <a:bodyPr/>
          <a:lstStyle>
            <a:lvl1pPr>
              <a:defRPr sz="2249" b="0">
                <a:solidFill>
                  <a:schemeClr val="tx1"/>
                </a:solidFill>
                <a:latin typeface="EYInterstate Light" panose="02000506000000020004" pitchFamily="2" charset="0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74895" y="2284619"/>
            <a:ext cx="3245009" cy="78474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Aft>
                <a:spcPts val="900"/>
              </a:spcAft>
              <a:buNone/>
              <a:defRPr sz="1499">
                <a:solidFill>
                  <a:schemeClr val="tx1"/>
                </a:solidFill>
                <a:latin typeface="EYInterstate" panose="02000503020000020004" pitchFamily="2" charset="0"/>
                <a:cs typeface="Arial" pitchFamily="34" charset="0"/>
              </a:defRPr>
            </a:lvl1pPr>
            <a:lvl2pPr marL="0" indent="0" algn="l">
              <a:buNone/>
              <a:defRPr sz="1199" b="1">
                <a:solidFill>
                  <a:srgbClr val="404040"/>
                </a:solidFill>
              </a:defRPr>
            </a:lvl2pPr>
            <a:lvl3pPr marL="685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3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1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dirty="0"/>
              <a:t>Click to edit Master subtitle style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1BDD42D0-6BC2-486E-A22E-2913772944C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47" y="2912364"/>
            <a:ext cx="4135514" cy="482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101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A3103-A6C0-4AC8-B5D2-D11453B0FBBD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53440"/>
            <a:ext cx="6187877" cy="3709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 lang="en-US" noProof="0" dirty="0" smtClean="0"/>
            </a:lvl1pPr>
            <a:lvl2pPr marL="203489" marR="0" indent="-20348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2pPr>
            <a:lvl3pPr marL="383177" marR="0" indent="-1749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3pPr>
            <a:lvl4pPr marL="559295" marR="0" indent="-17373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4pPr>
            <a:lvl5pPr marL="708044" marR="0" indent="-1511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5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Click to edit Master text styles</a:t>
            </a:r>
          </a:p>
          <a:p>
            <a:pPr marL="203489" marR="0" lvl="1" indent="-20348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Second level</a:t>
            </a:r>
          </a:p>
          <a:p>
            <a:pPr marL="383177" marR="0" lvl="2" indent="-1749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Third level</a:t>
            </a:r>
          </a:p>
          <a:p>
            <a:pPr marL="559295" marR="0" lvl="3" indent="-17373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Fourth level</a:t>
            </a:r>
          </a:p>
          <a:p>
            <a:pPr marL="708044" marR="0" lvl="4" indent="-1511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Text</a:t>
            </a:r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id="{FBB59D39-6114-41B0-8E75-E6A062D8042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680813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3790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6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ivid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kt 9" hidden="1">
            <a:extLst>
              <a:ext uri="{FF2B5EF4-FFF2-40B4-BE49-F238E27FC236}">
                <a16:creationId xmlns:a16="http://schemas.microsoft.com/office/drawing/2014/main" id="{64FA27B8-9154-4F95-8315-DB0CCE98422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57911609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52" imgH="318" progId="TCLayout.ActiveDocument.1">
                  <p:embed/>
                </p:oleObj>
              </mc:Choice>
              <mc:Fallback>
                <p:oleObj name="think-cell Folie" r:id="rId3" imgW="352" imgH="318" progId="TCLayout.ActiveDocument.1">
                  <p:embed/>
                  <p:pic>
                    <p:nvPicPr>
                      <p:cNvPr id="10" name="Objekt 9" hidden="1">
                        <a:extLst>
                          <a:ext uri="{FF2B5EF4-FFF2-40B4-BE49-F238E27FC236}">
                            <a16:creationId xmlns:a16="http://schemas.microsoft.com/office/drawing/2014/main" id="{64FA27B8-9154-4F95-8315-DB0CCE9842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Grafik 8">
            <a:extLst>
              <a:ext uri="{FF2B5EF4-FFF2-40B4-BE49-F238E27FC236}">
                <a16:creationId xmlns:a16="http://schemas.microsoft.com/office/drawing/2014/main" id="{20CDEFBF-D514-4A85-8F6B-0A9A6C4F26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3"/>
            <a:ext cx="9144000" cy="5149966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626E96BA-E9E4-496B-8CA5-6DA27B8AD7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8269" y="2841780"/>
            <a:ext cx="3401698" cy="791781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buNone/>
              <a:defRPr sz="2249"/>
            </a:lvl1pPr>
          </a:lstStyle>
          <a:p>
            <a:pPr lvl="0"/>
            <a:r>
              <a:rPr lang="en-US" noProof="0" dirty="0"/>
              <a:t>Chapter Title</a:t>
            </a:r>
          </a:p>
          <a:p>
            <a:pPr lvl="0"/>
            <a:r>
              <a:rPr lang="en-US" noProof="0" dirty="0"/>
              <a:t>EY Interstate Light</a:t>
            </a: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511DE75E-C218-487C-9B44-8A9A7AC1A5B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3813888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840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7599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_with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EC99-3975-402E-836C-A005CC9EA577}" type="datetime3">
              <a:rPr lang="en-US" smtClean="0"/>
              <a:t>20 December 2023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EY DE PPT Gallery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Page </a:t>
            </a:r>
            <a:fld id="{F1BC30E3-FFE5-4B91-AA19-87A149EBB9EE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6" name="Picture Placeholder 19">
            <a:extLst>
              <a:ext uri="{FF2B5EF4-FFF2-40B4-BE49-F238E27FC236}">
                <a16:creationId xmlns:a16="http://schemas.microsoft.com/office/drawing/2014/main" id="{00A15EA9-2372-4E06-83C2-1E13AB1FA62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6962" y="3155818"/>
            <a:ext cx="485747" cy="48600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675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306872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0CFFD-C074-452D-9993-6A513744EC12}" type="datetime3">
              <a:rPr lang="en-US" smtClean="0"/>
              <a:t>20 December 2023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EY DE PPT Gallery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F1BC30E3-FFE5-4B91-AA19-87A149EBB9EE}" type="slidenum">
              <a:rPr smtClean="0"/>
              <a:pPr/>
              <a:t>‹N›</a:t>
            </a:fld>
            <a:endParaRPr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73848B0B-B80F-44E5-9F04-26FD9ABAE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5649" y="308906"/>
            <a:ext cx="4914484" cy="61996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306574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>
            <a:extLst>
              <a:ext uri="{FF2B5EF4-FFF2-40B4-BE49-F238E27FC236}">
                <a16:creationId xmlns:a16="http://schemas.microsoft.com/office/drawing/2014/main" id="{4C7BCABB-32D3-42EB-9E03-9DA2EF61030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7880"/>
          </a:xfrm>
          <a:prstGeom prst="rect">
            <a:avLst/>
          </a:prstGeom>
        </p:spPr>
      </p:pic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78570372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9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718D1579-E3C4-443A-89CF-388267001CDE}"/>
              </a:ext>
            </a:extLst>
          </p:cNvPr>
          <p:cNvSpPr/>
          <p:nvPr userDrawn="1"/>
        </p:nvSpPr>
        <p:spPr>
          <a:xfrm flipH="1">
            <a:off x="0" y="0"/>
            <a:ext cx="9144001" cy="5143500"/>
          </a:xfrm>
          <a:prstGeom prst="rect">
            <a:avLst/>
          </a:prstGeom>
          <a:gradFill flip="none" rotWithShape="1">
            <a:gsLst>
              <a:gs pos="50000">
                <a:srgbClr val="000000">
                  <a:alpha val="35000"/>
                </a:srgbClr>
              </a:gs>
              <a:gs pos="100000">
                <a:srgbClr val="2E2E38">
                  <a:alpha val="0"/>
                  <a:lumMod val="100000"/>
                </a:srgbClr>
              </a:gs>
            </a:gsLst>
            <a:lin ang="8100000" scaled="1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1B1E4911-762E-4A14-B7E6-C8E2AADAC0CB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BEC0C40A-F174-4133-BBFC-C328CC1F58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6F465BC5-1F48-42E0-85DD-A3B37319B7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FB37A6E2-CCA0-4796-8D75-E6205DFADB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94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853440"/>
            <a:ext cx="8229600" cy="3716179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Line 10">
            <a:extLst>
              <a:ext uri="{FF2B5EF4-FFF2-40B4-BE49-F238E27FC236}">
                <a16:creationId xmlns:a16="http://schemas.microsoft.com/office/drawing/2014/main" id="{4FA71CD7-FAA8-4970-82AF-E318FDDDFD0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680813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8962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95A2BE92-ABF7-4A82-BC35-00F28F500FED}"/>
              </a:ext>
            </a:extLst>
          </p:cNvPr>
          <p:cNvSpPr>
            <a:spLocks noGrp="1"/>
          </p:cNvSpPr>
          <p:nvPr>
            <p:ph type="tbl" sz="quarter" idx="10" hasCustomPrompt="1"/>
          </p:nvPr>
        </p:nvSpPr>
        <p:spPr>
          <a:xfrm>
            <a:off x="457200" y="853440"/>
            <a:ext cx="3716193" cy="32005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DA81FCAA-64D2-4A9C-B16E-9C4E3BB431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47311" y="2859966"/>
            <a:ext cx="2315750" cy="135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9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/>
              <a:t>Name Surname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03CDC117-35F2-47B2-85B2-29CB8EE7E0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7311" y="3041948"/>
            <a:ext cx="2315750" cy="135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/>
              <a:t>Job Title to go here</a:t>
            </a:r>
          </a:p>
        </p:txBody>
      </p:sp>
      <p:sp>
        <p:nvSpPr>
          <p:cNvPr id="14" name="Picture Placeholder 19">
            <a:extLst>
              <a:ext uri="{FF2B5EF4-FFF2-40B4-BE49-F238E27FC236}">
                <a16:creationId xmlns:a16="http://schemas.microsoft.com/office/drawing/2014/main" id="{00A15EA9-2372-4E06-83C2-1E13AB1FA62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89865" y="2683563"/>
            <a:ext cx="583915" cy="584219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675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DB83DAE-9FEB-4E9C-85BA-A34BD23927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89866" y="853441"/>
            <a:ext cx="4096935" cy="2803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noProof="0" dirty="0"/>
              <a:t>Key Takeaways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C1ABE303-7041-4312-AD03-0E872AEF99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89866" y="1226257"/>
            <a:ext cx="4096935" cy="1208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199"/>
            </a:lvl1pPr>
          </a:lstStyle>
          <a:p>
            <a:pPr lvl="0"/>
            <a:r>
              <a:rPr lang="en-US" noProof="0" dirty="0"/>
              <a:t>Content EY Interstate Light, 16pt, Lorem ipsum dolor, 12pt, </a:t>
            </a:r>
            <a:r>
              <a:rPr lang="en-US" noProof="0" dirty="0" err="1"/>
              <a:t>Utinam</a:t>
            </a:r>
            <a:r>
              <a:rPr lang="en-US" noProof="0" dirty="0"/>
              <a:t> </a:t>
            </a:r>
            <a:r>
              <a:rPr lang="en-US" noProof="0" dirty="0" err="1"/>
              <a:t>nonumy</a:t>
            </a:r>
            <a:r>
              <a:rPr lang="en-US" noProof="0" dirty="0"/>
              <a:t> </a:t>
            </a:r>
            <a:r>
              <a:rPr lang="en-US" noProof="0" dirty="0" err="1"/>
              <a:t>abhorreant</a:t>
            </a:r>
            <a:r>
              <a:rPr lang="en-US" noProof="0" dirty="0"/>
              <a:t> </a:t>
            </a:r>
            <a:r>
              <a:rPr lang="en-US" noProof="0" dirty="0" err="1"/>
              <a:t>sead</a:t>
            </a:r>
            <a:r>
              <a:rPr lang="en-US" noProof="0" dirty="0"/>
              <a:t>. </a:t>
            </a:r>
            <a:r>
              <a:rPr lang="en-US" noProof="0" dirty="0" err="1"/>
              <a:t>Putant</a:t>
            </a:r>
            <a:r>
              <a:rPr lang="en-US" noProof="0" dirty="0"/>
              <a:t> </a:t>
            </a:r>
            <a:r>
              <a:rPr lang="en-US" noProof="0" dirty="0" err="1"/>
              <a:t>probatus</a:t>
            </a:r>
            <a:r>
              <a:rPr lang="en-US" noProof="0" dirty="0"/>
              <a:t> id vis, ad his </a:t>
            </a:r>
            <a:r>
              <a:rPr lang="en-US" noProof="0" dirty="0" err="1"/>
              <a:t>meis</a:t>
            </a:r>
            <a:r>
              <a:rPr lang="en-US" noProof="0" dirty="0"/>
              <a:t> </a:t>
            </a:r>
            <a:r>
              <a:rPr lang="en-US" noProof="0" dirty="0" err="1"/>
              <a:t>habemus</a:t>
            </a:r>
            <a:r>
              <a:rPr lang="en-US" noProof="0" dirty="0"/>
              <a:t> </a:t>
            </a:r>
            <a:r>
              <a:rPr lang="en-US" noProof="0" dirty="0" err="1"/>
              <a:t>repudiare</a:t>
            </a:r>
            <a:r>
              <a:rPr lang="en-US" noProof="0" dirty="0"/>
              <a:t>, has an </a:t>
            </a:r>
            <a:r>
              <a:rPr lang="en-US" noProof="0" dirty="0" err="1"/>
              <a:t>pericula</a:t>
            </a:r>
            <a:r>
              <a:rPr lang="en-US" noProof="0" dirty="0"/>
              <a:t> </a:t>
            </a:r>
            <a:r>
              <a:rPr lang="en-US" noProof="0" dirty="0" err="1"/>
              <a:t>tractatos</a:t>
            </a:r>
            <a:r>
              <a:rPr lang="en-US" noProof="0" dirty="0"/>
              <a:t>. </a:t>
            </a:r>
            <a:r>
              <a:rPr lang="en-US" noProof="0" dirty="0" err="1"/>
              <a:t>Nec</a:t>
            </a:r>
            <a:r>
              <a:rPr lang="en-US" noProof="0" dirty="0"/>
              <a:t> </a:t>
            </a:r>
            <a:r>
              <a:rPr lang="en-US" noProof="0" dirty="0" err="1"/>
              <a:t>debitis</a:t>
            </a:r>
            <a:r>
              <a:rPr lang="en-US" noProof="0" dirty="0"/>
              <a:t> </a:t>
            </a:r>
            <a:r>
              <a:rPr lang="en-US" noProof="0" dirty="0" err="1"/>
              <a:t>dissentias</a:t>
            </a:r>
            <a:r>
              <a:rPr lang="en-US" noProof="0" dirty="0"/>
              <a:t> ad. </a:t>
            </a:r>
            <a:r>
              <a:rPr lang="en-US" noProof="0" dirty="0" err="1"/>
              <a:t>Patrioque</a:t>
            </a:r>
            <a:r>
              <a:rPr lang="en-US" noProof="0" dirty="0"/>
              <a:t> </a:t>
            </a:r>
            <a:r>
              <a:rPr lang="en-US" noProof="0" dirty="0" err="1"/>
              <a:t>voluptatum</a:t>
            </a:r>
            <a:r>
              <a:rPr lang="en-US" noProof="0" dirty="0"/>
              <a:t> </a:t>
            </a:r>
            <a:r>
              <a:rPr lang="en-US" noProof="0" dirty="0" err="1"/>
              <a:t>sed</a:t>
            </a:r>
            <a:r>
              <a:rPr lang="en-US" noProof="0" dirty="0"/>
              <a:t> ex, id </a:t>
            </a:r>
            <a:r>
              <a:rPr lang="en-US" noProof="0" dirty="0" err="1"/>
              <a:t>admodum</a:t>
            </a:r>
            <a:r>
              <a:rPr lang="en-US" noProof="0" dirty="0"/>
              <a:t>.</a:t>
            </a:r>
          </a:p>
          <a:p>
            <a:pPr lvl="0"/>
            <a:endParaRPr lang="en-US" noProof="0" dirty="0"/>
          </a:p>
        </p:txBody>
      </p:sp>
      <p:sp>
        <p:nvSpPr>
          <p:cNvPr id="20" name="Line 10">
            <a:extLst>
              <a:ext uri="{FF2B5EF4-FFF2-40B4-BE49-F238E27FC236}">
                <a16:creationId xmlns:a16="http://schemas.microsoft.com/office/drawing/2014/main" id="{B69EB865-6B86-419B-923C-F7DDC68C9C66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680813"/>
            <a:ext cx="8230713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822E28-B24F-4CF6-8F50-70ED7C22A11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0B0FC22C-51B8-4BBE-A811-8709A4736A15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65E1CD-A05B-41DC-B488-E4BA204E7AE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6ABDB-CF45-4001-9487-F3BA3DD8DACD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09376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2" imgH="318" progId="TCLayout.ActiveDocument.1">
                  <p:embed/>
                </p:oleObj>
              </mc:Choice>
              <mc:Fallback>
                <p:oleObj name="think-cell Slide" r:id="rId4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9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A7759E70-5D15-4411-8DED-F9D2BDD7BE3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" y="0"/>
            <a:ext cx="9136533" cy="5143500"/>
          </a:xfrm>
          <a:prstGeom prst="rect">
            <a:avLst/>
          </a:prstGeom>
        </p:spPr>
      </p:pic>
      <p:sp>
        <p:nvSpPr>
          <p:cNvPr id="6" name="Rechteck 10">
            <a:extLst>
              <a:ext uri="{FF2B5EF4-FFF2-40B4-BE49-F238E27FC236}">
                <a16:creationId xmlns:a16="http://schemas.microsoft.com/office/drawing/2014/main" id="{B51D8BC7-BDA4-4E36-A3CE-F77554EE1A1A}"/>
              </a:ext>
            </a:extLst>
          </p:cNvPr>
          <p:cNvSpPr/>
          <p:nvPr userDrawn="1"/>
        </p:nvSpPr>
        <p:spPr>
          <a:xfrm>
            <a:off x="3733" y="2382"/>
            <a:ext cx="9122069" cy="5141118"/>
          </a:xfrm>
          <a:prstGeom prst="rect">
            <a:avLst/>
          </a:prstGeom>
          <a:gradFill flip="none" rotWithShape="1">
            <a:gsLst>
              <a:gs pos="16000">
                <a:schemeClr val="bg2"/>
              </a:gs>
              <a:gs pos="57000">
                <a:schemeClr val="bg2">
                  <a:alpha val="0"/>
                </a:schemeClr>
              </a:gs>
            </a:gsLst>
            <a:lin ang="19200000" scaled="0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349" b="0" i="0" u="none" strike="noStrike" kern="0" cap="none" spc="0" normalizeH="0" baseline="0" noProof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639032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kt 45" hidden="1">
            <a:extLst>
              <a:ext uri="{FF2B5EF4-FFF2-40B4-BE49-F238E27FC236}">
                <a16:creationId xmlns:a16="http://schemas.microsoft.com/office/drawing/2014/main" id="{D39DD8B5-29D5-4255-8546-08AF2D6221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2" imgH="318" progId="TCLayout.ActiveDocument.1">
                  <p:embed/>
                </p:oleObj>
              </mc:Choice>
              <mc:Fallback>
                <p:oleObj name="think-cell Slide" r:id="rId4" imgW="352" imgH="318" progId="TCLayout.ActiveDocument.1">
                  <p:embed/>
                  <p:pic>
                    <p:nvPicPr>
                      <p:cNvPr id="46" name="Objekt 45" hidden="1">
                        <a:extLst>
                          <a:ext uri="{FF2B5EF4-FFF2-40B4-BE49-F238E27FC236}">
                            <a16:creationId xmlns:a16="http://schemas.microsoft.com/office/drawing/2014/main" id="{D39DD8B5-29D5-4255-8546-08AF2D6221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Rechteck 44" hidden="1">
            <a:extLst>
              <a:ext uri="{FF2B5EF4-FFF2-40B4-BE49-F238E27FC236}">
                <a16:creationId xmlns:a16="http://schemas.microsoft.com/office/drawing/2014/main" id="{D561E5CB-7648-4CCC-ADDC-A258EC914496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pic>
        <p:nvPicPr>
          <p:cNvPr id="44" name="Grafik 43">
            <a:extLst>
              <a:ext uri="{FF2B5EF4-FFF2-40B4-BE49-F238E27FC236}">
                <a16:creationId xmlns:a16="http://schemas.microsoft.com/office/drawing/2014/main" id="{4A1B1425-4BE4-46EA-A15F-54E7A3B79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994" y="0"/>
            <a:ext cx="9150995" cy="5143500"/>
          </a:xfrm>
          <a:prstGeom prst="rect">
            <a:avLst/>
          </a:prstGeom>
        </p:spPr>
      </p:pic>
      <p:sp>
        <p:nvSpPr>
          <p:cNvPr id="2" name="Freeform 56">
            <a:extLst>
              <a:ext uri="{FF2B5EF4-FFF2-40B4-BE49-F238E27FC236}">
                <a16:creationId xmlns:a16="http://schemas.microsoft.com/office/drawing/2014/main" id="{13A7AC18-CF42-4EC5-8D40-441EAE30A06C}"/>
              </a:ext>
            </a:extLst>
          </p:cNvPr>
          <p:cNvSpPr/>
          <p:nvPr userDrawn="1"/>
        </p:nvSpPr>
        <p:spPr>
          <a:xfrm>
            <a:off x="466962" y="596747"/>
            <a:ext cx="3695884" cy="2686113"/>
          </a:xfrm>
          <a:custGeom>
            <a:avLst/>
            <a:gdLst>
              <a:gd name="connsiteX0" fmla="*/ 4238387 w 4257675"/>
              <a:gd name="connsiteY0" fmla="*/ 0 h 3092804"/>
              <a:gd name="connsiteX1" fmla="*/ 4257675 w 4257675"/>
              <a:gd name="connsiteY1" fmla="*/ 0 h 3092804"/>
              <a:gd name="connsiteX2" fmla="*/ 4257675 w 4257675"/>
              <a:gd name="connsiteY2" fmla="*/ 3092804 h 3092804"/>
              <a:gd name="connsiteX3" fmla="*/ 0 w 4257675"/>
              <a:gd name="connsiteY3" fmla="*/ 3092804 h 3092804"/>
              <a:gd name="connsiteX4" fmla="*/ 0 w 4257675"/>
              <a:gd name="connsiteY4" fmla="*/ 747342 h 309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7675" h="3092804">
                <a:moveTo>
                  <a:pt x="4238387" y="0"/>
                </a:moveTo>
                <a:lnTo>
                  <a:pt x="4257675" y="0"/>
                </a:lnTo>
                <a:lnTo>
                  <a:pt x="4257675" y="3092804"/>
                </a:lnTo>
                <a:lnTo>
                  <a:pt x="0" y="3092804"/>
                </a:lnTo>
                <a:lnTo>
                  <a:pt x="0" y="747342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9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74895" y="1465666"/>
            <a:ext cx="2925503" cy="734777"/>
          </a:xfrm>
          <a:prstGeom prst="rect">
            <a:avLst/>
          </a:prstGeom>
        </p:spPr>
        <p:txBody>
          <a:bodyPr/>
          <a:lstStyle>
            <a:lvl1pPr>
              <a:defRPr sz="2249" b="0">
                <a:solidFill>
                  <a:schemeClr val="tx1"/>
                </a:solidFill>
                <a:latin typeface="EYInterstate Light" panose="02000506000000020004" pitchFamily="2" charset="0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74895" y="2284619"/>
            <a:ext cx="3245009" cy="78474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Aft>
                <a:spcPts val="900"/>
              </a:spcAft>
              <a:buNone/>
              <a:defRPr sz="1499">
                <a:solidFill>
                  <a:schemeClr val="tx1"/>
                </a:solidFill>
                <a:latin typeface="EYInterstate" panose="02000503020000020004" pitchFamily="2" charset="0"/>
                <a:cs typeface="Arial" pitchFamily="34" charset="0"/>
              </a:defRPr>
            </a:lvl1pPr>
            <a:lvl2pPr marL="0" indent="0" algn="l">
              <a:buNone/>
              <a:defRPr sz="1199" b="1">
                <a:solidFill>
                  <a:srgbClr val="404040"/>
                </a:solidFill>
              </a:defRPr>
            </a:lvl2pPr>
            <a:lvl3pPr marL="685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3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1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dirty="0"/>
              <a:t>Click to edit Master subtitle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8422AE9-8257-41A9-AB41-1F10585C886F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7769544" y="3720704"/>
            <a:ext cx="918684" cy="1076325"/>
            <a:chOff x="6529" y="3125"/>
            <a:chExt cx="772" cy="9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9659BD-653C-4300-9060-420AFAE39587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6529" y="3125"/>
              <a:ext cx="619" cy="226"/>
            </a:xfrm>
            <a:custGeom>
              <a:avLst/>
              <a:gdLst>
                <a:gd name="T0" fmla="*/ 2473 w 2473"/>
                <a:gd name="T1" fmla="*/ 0 h 902"/>
                <a:gd name="T2" fmla="*/ 0 w 2473"/>
                <a:gd name="T3" fmla="*/ 902 h 902"/>
                <a:gd name="T4" fmla="*/ 2473 w 2473"/>
                <a:gd name="T5" fmla="*/ 466 h 902"/>
                <a:gd name="T6" fmla="*/ 2473 w 2473"/>
                <a:gd name="T7" fmla="*/ 0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3" h="902">
                  <a:moveTo>
                    <a:pt x="2473" y="0"/>
                  </a:moveTo>
                  <a:lnTo>
                    <a:pt x="0" y="902"/>
                  </a:lnTo>
                  <a:lnTo>
                    <a:pt x="2473" y="466"/>
                  </a:lnTo>
                  <a:lnTo>
                    <a:pt x="247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4669336-72A1-4233-827A-C41AB4C1CC04}"/>
                </a:ext>
              </a:extLst>
            </p:cNvPr>
            <p:cNvSpPr>
              <a:spLocks noEditPoints="1"/>
            </p:cNvSpPr>
            <p:nvPr userDrawn="1"/>
          </p:nvSpPr>
          <p:spPr bwMode="invGray">
            <a:xfrm>
              <a:off x="6529" y="3444"/>
              <a:ext cx="772" cy="585"/>
            </a:xfrm>
            <a:custGeom>
              <a:avLst/>
              <a:gdLst>
                <a:gd name="T0" fmla="*/ 233 w 3088"/>
                <a:gd name="T1" fmla="*/ 1588 h 2339"/>
                <a:gd name="T2" fmla="*/ 253 w 3088"/>
                <a:gd name="T3" fmla="*/ 1795 h 2339"/>
                <a:gd name="T4" fmla="*/ 151 w 3088"/>
                <a:gd name="T5" fmla="*/ 1810 h 2339"/>
                <a:gd name="T6" fmla="*/ 351 w 3088"/>
                <a:gd name="T7" fmla="*/ 1761 h 2339"/>
                <a:gd name="T8" fmla="*/ 416 w 3088"/>
                <a:gd name="T9" fmla="*/ 1857 h 2339"/>
                <a:gd name="T10" fmla="*/ 1140 w 3088"/>
                <a:gd name="T11" fmla="*/ 1652 h 2339"/>
                <a:gd name="T12" fmla="*/ 1216 w 3088"/>
                <a:gd name="T13" fmla="*/ 1738 h 2339"/>
                <a:gd name="T14" fmla="*/ 696 w 3088"/>
                <a:gd name="T15" fmla="*/ 1546 h 2339"/>
                <a:gd name="T16" fmla="*/ 738 w 3088"/>
                <a:gd name="T17" fmla="*/ 1710 h 2339"/>
                <a:gd name="T18" fmla="*/ 860 w 3088"/>
                <a:gd name="T19" fmla="*/ 1854 h 2339"/>
                <a:gd name="T20" fmla="*/ 832 w 3088"/>
                <a:gd name="T21" fmla="*/ 1684 h 2339"/>
                <a:gd name="T22" fmla="*/ 2021 w 3088"/>
                <a:gd name="T23" fmla="*/ 1860 h 2339"/>
                <a:gd name="T24" fmla="*/ 2158 w 3088"/>
                <a:gd name="T25" fmla="*/ 1747 h 2339"/>
                <a:gd name="T26" fmla="*/ 2100 w 3088"/>
                <a:gd name="T27" fmla="*/ 1730 h 2339"/>
                <a:gd name="T28" fmla="*/ 2059 w 3088"/>
                <a:gd name="T29" fmla="*/ 1684 h 2339"/>
                <a:gd name="T30" fmla="*/ 1309 w 3088"/>
                <a:gd name="T31" fmla="*/ 1734 h 2339"/>
                <a:gd name="T32" fmla="*/ 1445 w 3088"/>
                <a:gd name="T33" fmla="*/ 1844 h 2339"/>
                <a:gd name="T34" fmla="*/ 1473 w 3088"/>
                <a:gd name="T35" fmla="*/ 1923 h 2339"/>
                <a:gd name="T36" fmla="*/ 1369 w 3088"/>
                <a:gd name="T37" fmla="*/ 1781 h 2339"/>
                <a:gd name="T38" fmla="*/ 1727 w 3088"/>
                <a:gd name="T39" fmla="*/ 1677 h 2339"/>
                <a:gd name="T40" fmla="*/ 1632 w 3088"/>
                <a:gd name="T41" fmla="*/ 1778 h 2339"/>
                <a:gd name="T42" fmla="*/ 1822 w 3088"/>
                <a:gd name="T43" fmla="*/ 1710 h 2339"/>
                <a:gd name="T44" fmla="*/ 1686 w 3088"/>
                <a:gd name="T45" fmla="*/ 1786 h 2339"/>
                <a:gd name="T46" fmla="*/ 1708 w 3088"/>
                <a:gd name="T47" fmla="*/ 1817 h 2339"/>
                <a:gd name="T48" fmla="*/ 2240 w 3088"/>
                <a:gd name="T49" fmla="*/ 1766 h 2339"/>
                <a:gd name="T50" fmla="*/ 2227 w 3088"/>
                <a:gd name="T51" fmla="*/ 1653 h 2339"/>
                <a:gd name="T52" fmla="*/ 2290 w 3088"/>
                <a:gd name="T53" fmla="*/ 1866 h 2339"/>
                <a:gd name="T54" fmla="*/ 2321 w 3088"/>
                <a:gd name="T55" fmla="*/ 1709 h 2339"/>
                <a:gd name="T56" fmla="*/ 2908 w 3088"/>
                <a:gd name="T57" fmla="*/ 1750 h 2339"/>
                <a:gd name="T58" fmla="*/ 2730 w 3088"/>
                <a:gd name="T59" fmla="*/ 1683 h 2339"/>
                <a:gd name="T60" fmla="*/ 2852 w 3088"/>
                <a:gd name="T61" fmla="*/ 1860 h 2339"/>
                <a:gd name="T62" fmla="*/ 2639 w 3088"/>
                <a:gd name="T63" fmla="*/ 1783 h 2339"/>
                <a:gd name="T64" fmla="*/ 2605 w 3088"/>
                <a:gd name="T65" fmla="*/ 1853 h 2339"/>
                <a:gd name="T66" fmla="*/ 2464 w 3088"/>
                <a:gd name="T67" fmla="*/ 1861 h 2339"/>
                <a:gd name="T68" fmla="*/ 2495 w 3088"/>
                <a:gd name="T69" fmla="*/ 1812 h 2339"/>
                <a:gd name="T70" fmla="*/ 2998 w 3088"/>
                <a:gd name="T71" fmla="*/ 1639 h 2339"/>
                <a:gd name="T72" fmla="*/ 975 w 3088"/>
                <a:gd name="T73" fmla="*/ 1860 h 2339"/>
                <a:gd name="T74" fmla="*/ 2416 w 3088"/>
                <a:gd name="T75" fmla="*/ 2069 h 2339"/>
                <a:gd name="T76" fmla="*/ 2510 w 3088"/>
                <a:gd name="T77" fmla="*/ 2251 h 2339"/>
                <a:gd name="T78" fmla="*/ 2485 w 3088"/>
                <a:gd name="T79" fmla="*/ 2074 h 2339"/>
                <a:gd name="T80" fmla="*/ 627 w 3088"/>
                <a:gd name="T81" fmla="*/ 2078 h 2339"/>
                <a:gd name="T82" fmla="*/ 672 w 3088"/>
                <a:gd name="T83" fmla="*/ 2089 h 2339"/>
                <a:gd name="T84" fmla="*/ 202 w 3088"/>
                <a:gd name="T85" fmla="*/ 2135 h 2339"/>
                <a:gd name="T86" fmla="*/ 310 w 3088"/>
                <a:gd name="T87" fmla="*/ 2174 h 2339"/>
                <a:gd name="T88" fmla="*/ 503 w 3088"/>
                <a:gd name="T89" fmla="*/ 2174 h 2339"/>
                <a:gd name="T90" fmla="*/ 374 w 3088"/>
                <a:gd name="T91" fmla="*/ 2185 h 2339"/>
                <a:gd name="T92" fmla="*/ 439 w 3088"/>
                <a:gd name="T93" fmla="*/ 2185 h 2339"/>
                <a:gd name="T94" fmla="*/ 2197 w 3088"/>
                <a:gd name="T95" fmla="*/ 2040 h 2339"/>
                <a:gd name="T96" fmla="*/ 1597 w 3088"/>
                <a:gd name="T97" fmla="*/ 2027 h 2339"/>
                <a:gd name="T98" fmla="*/ 1937 w 3088"/>
                <a:gd name="T99" fmla="*/ 2047 h 2339"/>
                <a:gd name="T100" fmla="*/ 2002 w 3088"/>
                <a:gd name="T101" fmla="*/ 2254 h 2339"/>
                <a:gd name="T102" fmla="*/ 2061 w 3088"/>
                <a:gd name="T103" fmla="*/ 2041 h 2339"/>
                <a:gd name="T104" fmla="*/ 2002 w 3088"/>
                <a:gd name="T105" fmla="*/ 2073 h 2339"/>
                <a:gd name="T106" fmla="*/ 767 w 3088"/>
                <a:gd name="T107" fmla="*/ 1934 h 2339"/>
                <a:gd name="T108" fmla="*/ 1202 w 3088"/>
                <a:gd name="T109" fmla="*/ 2037 h 2339"/>
                <a:gd name="T110" fmla="*/ 1108 w 3088"/>
                <a:gd name="T111" fmla="*/ 2086 h 2339"/>
                <a:gd name="T112" fmla="*/ 1280 w 3088"/>
                <a:gd name="T113" fmla="*/ 2078 h 2339"/>
                <a:gd name="T114" fmla="*/ 1385 w 3088"/>
                <a:gd name="T115" fmla="*/ 2249 h 2339"/>
                <a:gd name="T116" fmla="*/ 1403 w 3088"/>
                <a:gd name="T117" fmla="*/ 2332 h 2339"/>
                <a:gd name="T118" fmla="*/ 1354 w 3088"/>
                <a:gd name="T119" fmla="*/ 2200 h 2339"/>
                <a:gd name="T120" fmla="*/ 993 w 3088"/>
                <a:gd name="T121" fmla="*/ 2123 h 2339"/>
                <a:gd name="T122" fmla="*/ 397 w 3088"/>
                <a:gd name="T123" fmla="*/ 963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88" h="2339">
                  <a:moveTo>
                    <a:pt x="257" y="1763"/>
                  </a:moveTo>
                  <a:lnTo>
                    <a:pt x="257" y="1763"/>
                  </a:lnTo>
                  <a:lnTo>
                    <a:pt x="257" y="1755"/>
                  </a:lnTo>
                  <a:lnTo>
                    <a:pt x="256" y="1749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09"/>
                  </a:lnTo>
                  <a:lnTo>
                    <a:pt x="225" y="1704"/>
                  </a:lnTo>
                  <a:lnTo>
                    <a:pt x="219" y="1699"/>
                  </a:lnTo>
                  <a:lnTo>
                    <a:pt x="212" y="1696"/>
                  </a:lnTo>
                  <a:lnTo>
                    <a:pt x="212" y="1696"/>
                  </a:lnTo>
                  <a:lnTo>
                    <a:pt x="220" y="1690"/>
                  </a:lnTo>
                  <a:lnTo>
                    <a:pt x="226" y="1685"/>
                  </a:lnTo>
                  <a:lnTo>
                    <a:pt x="232" y="1678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4"/>
                  </a:lnTo>
                  <a:lnTo>
                    <a:pt x="246" y="1645"/>
                  </a:lnTo>
                  <a:lnTo>
                    <a:pt x="246" y="1635"/>
                  </a:lnTo>
                  <a:lnTo>
                    <a:pt x="246" y="1635"/>
                  </a:lnTo>
                  <a:lnTo>
                    <a:pt x="246" y="1626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2"/>
                  </a:lnTo>
                  <a:lnTo>
                    <a:pt x="237" y="1594"/>
                  </a:lnTo>
                  <a:lnTo>
                    <a:pt x="233" y="1588"/>
                  </a:lnTo>
                  <a:lnTo>
                    <a:pt x="227" y="1582"/>
                  </a:lnTo>
                  <a:lnTo>
                    <a:pt x="222" y="1577"/>
                  </a:lnTo>
                  <a:lnTo>
                    <a:pt x="215" y="1572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1"/>
                  </a:lnTo>
                  <a:lnTo>
                    <a:pt x="183" y="1559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0"/>
                  </a:lnTo>
                  <a:lnTo>
                    <a:pt x="151" y="1860"/>
                  </a:lnTo>
                  <a:lnTo>
                    <a:pt x="151" y="1860"/>
                  </a:lnTo>
                  <a:lnTo>
                    <a:pt x="163" y="1860"/>
                  </a:lnTo>
                  <a:lnTo>
                    <a:pt x="174" y="1859"/>
                  </a:lnTo>
                  <a:lnTo>
                    <a:pt x="185" y="1857"/>
                  </a:lnTo>
                  <a:lnTo>
                    <a:pt x="195" y="1854"/>
                  </a:lnTo>
                  <a:lnTo>
                    <a:pt x="205" y="1850"/>
                  </a:lnTo>
                  <a:lnTo>
                    <a:pt x="214" y="1846"/>
                  </a:lnTo>
                  <a:lnTo>
                    <a:pt x="222" y="1840"/>
                  </a:lnTo>
                  <a:lnTo>
                    <a:pt x="228" y="1835"/>
                  </a:lnTo>
                  <a:lnTo>
                    <a:pt x="235" y="1828"/>
                  </a:lnTo>
                  <a:lnTo>
                    <a:pt x="241" y="1821"/>
                  </a:lnTo>
                  <a:lnTo>
                    <a:pt x="246" y="1813"/>
                  </a:lnTo>
                  <a:lnTo>
                    <a:pt x="249" y="1804"/>
                  </a:lnTo>
                  <a:lnTo>
                    <a:pt x="253" y="1795"/>
                  </a:lnTo>
                  <a:lnTo>
                    <a:pt x="255" y="1785"/>
                  </a:lnTo>
                  <a:lnTo>
                    <a:pt x="256" y="1774"/>
                  </a:lnTo>
                  <a:lnTo>
                    <a:pt x="257" y="1763"/>
                  </a:lnTo>
                  <a:lnTo>
                    <a:pt x="257" y="1763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2"/>
                  </a:lnTo>
                  <a:lnTo>
                    <a:pt x="151" y="1722"/>
                  </a:lnTo>
                  <a:lnTo>
                    <a:pt x="151" y="1722"/>
                  </a:lnTo>
                  <a:lnTo>
                    <a:pt x="162" y="1723"/>
                  </a:lnTo>
                  <a:lnTo>
                    <a:pt x="171" y="1725"/>
                  </a:lnTo>
                  <a:lnTo>
                    <a:pt x="179" y="1728"/>
                  </a:lnTo>
                  <a:lnTo>
                    <a:pt x="185" y="1733"/>
                  </a:lnTo>
                  <a:lnTo>
                    <a:pt x="191" y="1739"/>
                  </a:lnTo>
                  <a:lnTo>
                    <a:pt x="194" y="1747"/>
                  </a:lnTo>
                  <a:lnTo>
                    <a:pt x="196" y="1755"/>
                  </a:lnTo>
                  <a:lnTo>
                    <a:pt x="198" y="1765"/>
                  </a:lnTo>
                  <a:lnTo>
                    <a:pt x="198" y="1765"/>
                  </a:lnTo>
                  <a:lnTo>
                    <a:pt x="196" y="1775"/>
                  </a:lnTo>
                  <a:lnTo>
                    <a:pt x="194" y="1784"/>
                  </a:lnTo>
                  <a:lnTo>
                    <a:pt x="190" y="1792"/>
                  </a:lnTo>
                  <a:lnTo>
                    <a:pt x="185" y="1797"/>
                  </a:lnTo>
                  <a:lnTo>
                    <a:pt x="179" y="1803"/>
                  </a:lnTo>
                  <a:lnTo>
                    <a:pt x="171" y="1806"/>
                  </a:lnTo>
                  <a:lnTo>
                    <a:pt x="161" y="1808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2"/>
                  </a:lnTo>
                  <a:lnTo>
                    <a:pt x="178" y="1615"/>
                  </a:lnTo>
                  <a:lnTo>
                    <a:pt x="182" y="1621"/>
                  </a:lnTo>
                  <a:lnTo>
                    <a:pt x="185" y="1626"/>
                  </a:lnTo>
                  <a:lnTo>
                    <a:pt x="187" y="1633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6"/>
                  </a:lnTo>
                  <a:lnTo>
                    <a:pt x="187" y="1652"/>
                  </a:lnTo>
                  <a:lnTo>
                    <a:pt x="184" y="1657"/>
                  </a:lnTo>
                  <a:lnTo>
                    <a:pt x="181" y="1662"/>
                  </a:lnTo>
                  <a:lnTo>
                    <a:pt x="175" y="1666"/>
                  </a:lnTo>
                  <a:lnTo>
                    <a:pt x="169" y="1669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4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1"/>
                  </a:lnTo>
                  <a:lnTo>
                    <a:pt x="351" y="1761"/>
                  </a:lnTo>
                  <a:lnTo>
                    <a:pt x="351" y="1773"/>
                  </a:lnTo>
                  <a:lnTo>
                    <a:pt x="353" y="1785"/>
                  </a:lnTo>
                  <a:lnTo>
                    <a:pt x="356" y="1794"/>
                  </a:lnTo>
                  <a:lnTo>
                    <a:pt x="361" y="1802"/>
                  </a:lnTo>
                  <a:lnTo>
                    <a:pt x="366" y="1807"/>
                  </a:lnTo>
                  <a:lnTo>
                    <a:pt x="373" y="1812"/>
                  </a:lnTo>
                  <a:lnTo>
                    <a:pt x="382" y="1814"/>
                  </a:lnTo>
                  <a:lnTo>
                    <a:pt x="392" y="1815"/>
                  </a:lnTo>
                  <a:lnTo>
                    <a:pt x="392" y="1815"/>
                  </a:lnTo>
                  <a:lnTo>
                    <a:pt x="402" y="1814"/>
                  </a:lnTo>
                  <a:lnTo>
                    <a:pt x="409" y="1812"/>
                  </a:lnTo>
                  <a:lnTo>
                    <a:pt x="417" y="1807"/>
                  </a:lnTo>
                  <a:lnTo>
                    <a:pt x="423" y="1802"/>
                  </a:lnTo>
                  <a:lnTo>
                    <a:pt x="427" y="1794"/>
                  </a:lnTo>
                  <a:lnTo>
                    <a:pt x="430" y="1784"/>
                  </a:lnTo>
                  <a:lnTo>
                    <a:pt x="433" y="1773"/>
                  </a:lnTo>
                  <a:lnTo>
                    <a:pt x="433" y="1761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0"/>
                  </a:lnTo>
                  <a:lnTo>
                    <a:pt x="433" y="1860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8"/>
                  </a:lnTo>
                  <a:lnTo>
                    <a:pt x="422" y="1853"/>
                  </a:lnTo>
                  <a:lnTo>
                    <a:pt x="416" y="1857"/>
                  </a:lnTo>
                  <a:lnTo>
                    <a:pt x="409" y="1859"/>
                  </a:lnTo>
                  <a:lnTo>
                    <a:pt x="403" y="1862"/>
                  </a:lnTo>
                  <a:lnTo>
                    <a:pt x="395" y="1864"/>
                  </a:lnTo>
                  <a:lnTo>
                    <a:pt x="387" y="1865"/>
                  </a:lnTo>
                  <a:lnTo>
                    <a:pt x="380" y="1866"/>
                  </a:lnTo>
                  <a:lnTo>
                    <a:pt x="380" y="1866"/>
                  </a:lnTo>
                  <a:lnTo>
                    <a:pt x="366" y="1865"/>
                  </a:lnTo>
                  <a:lnTo>
                    <a:pt x="355" y="1862"/>
                  </a:lnTo>
                  <a:lnTo>
                    <a:pt x="345" y="1859"/>
                  </a:lnTo>
                  <a:lnTo>
                    <a:pt x="336" y="1855"/>
                  </a:lnTo>
                  <a:lnTo>
                    <a:pt x="328" y="1849"/>
                  </a:lnTo>
                  <a:lnTo>
                    <a:pt x="321" y="1844"/>
                  </a:lnTo>
                  <a:lnTo>
                    <a:pt x="316" y="1836"/>
                  </a:lnTo>
                  <a:lnTo>
                    <a:pt x="310" y="1828"/>
                  </a:lnTo>
                  <a:lnTo>
                    <a:pt x="307" y="1821"/>
                  </a:lnTo>
                  <a:lnTo>
                    <a:pt x="304" y="1813"/>
                  </a:lnTo>
                  <a:lnTo>
                    <a:pt x="299" y="1795"/>
                  </a:lnTo>
                  <a:lnTo>
                    <a:pt x="297" y="1779"/>
                  </a:lnTo>
                  <a:lnTo>
                    <a:pt x="296" y="1764"/>
                  </a:lnTo>
                  <a:lnTo>
                    <a:pt x="296" y="1764"/>
                  </a:lnTo>
                  <a:close/>
                  <a:moveTo>
                    <a:pt x="1135" y="1860"/>
                  </a:moveTo>
                  <a:lnTo>
                    <a:pt x="1079" y="1860"/>
                  </a:lnTo>
                  <a:lnTo>
                    <a:pt x="1079" y="1639"/>
                  </a:lnTo>
                  <a:lnTo>
                    <a:pt x="1135" y="1639"/>
                  </a:lnTo>
                  <a:lnTo>
                    <a:pt x="1135" y="1657"/>
                  </a:lnTo>
                  <a:lnTo>
                    <a:pt x="1135" y="1657"/>
                  </a:lnTo>
                  <a:lnTo>
                    <a:pt x="1140" y="1652"/>
                  </a:lnTo>
                  <a:lnTo>
                    <a:pt x="1146" y="1646"/>
                  </a:lnTo>
                  <a:lnTo>
                    <a:pt x="1152" y="1643"/>
                  </a:lnTo>
                  <a:lnTo>
                    <a:pt x="1159" y="1640"/>
                  </a:lnTo>
                  <a:lnTo>
                    <a:pt x="1167" y="1636"/>
                  </a:lnTo>
                  <a:lnTo>
                    <a:pt x="1173" y="1635"/>
                  </a:lnTo>
                  <a:lnTo>
                    <a:pt x="1182" y="1634"/>
                  </a:lnTo>
                  <a:lnTo>
                    <a:pt x="1190" y="1633"/>
                  </a:lnTo>
                  <a:lnTo>
                    <a:pt x="1190" y="1633"/>
                  </a:lnTo>
                  <a:lnTo>
                    <a:pt x="1200" y="1634"/>
                  </a:lnTo>
                  <a:lnTo>
                    <a:pt x="1208" y="1635"/>
                  </a:lnTo>
                  <a:lnTo>
                    <a:pt x="1217" y="1637"/>
                  </a:lnTo>
                  <a:lnTo>
                    <a:pt x="1225" y="1640"/>
                  </a:lnTo>
                  <a:lnTo>
                    <a:pt x="1233" y="1643"/>
                  </a:lnTo>
                  <a:lnTo>
                    <a:pt x="1239" y="1648"/>
                  </a:lnTo>
                  <a:lnTo>
                    <a:pt x="1245" y="1653"/>
                  </a:lnTo>
                  <a:lnTo>
                    <a:pt x="1250" y="1659"/>
                  </a:lnTo>
                  <a:lnTo>
                    <a:pt x="1256" y="1666"/>
                  </a:lnTo>
                  <a:lnTo>
                    <a:pt x="1259" y="1674"/>
                  </a:lnTo>
                  <a:lnTo>
                    <a:pt x="1264" y="1682"/>
                  </a:lnTo>
                  <a:lnTo>
                    <a:pt x="1266" y="1690"/>
                  </a:lnTo>
                  <a:lnTo>
                    <a:pt x="1268" y="1700"/>
                  </a:lnTo>
                  <a:lnTo>
                    <a:pt x="1270" y="1711"/>
                  </a:lnTo>
                  <a:lnTo>
                    <a:pt x="1271" y="1722"/>
                  </a:lnTo>
                  <a:lnTo>
                    <a:pt x="1271" y="1734"/>
                  </a:lnTo>
                  <a:lnTo>
                    <a:pt x="1271" y="1860"/>
                  </a:lnTo>
                  <a:lnTo>
                    <a:pt x="1216" y="1860"/>
                  </a:lnTo>
                  <a:lnTo>
                    <a:pt x="1216" y="1738"/>
                  </a:lnTo>
                  <a:lnTo>
                    <a:pt x="1216" y="1738"/>
                  </a:lnTo>
                  <a:lnTo>
                    <a:pt x="1216" y="1725"/>
                  </a:lnTo>
                  <a:lnTo>
                    <a:pt x="1214" y="1714"/>
                  </a:lnTo>
                  <a:lnTo>
                    <a:pt x="1211" y="1705"/>
                  </a:lnTo>
                  <a:lnTo>
                    <a:pt x="1206" y="1697"/>
                  </a:lnTo>
                  <a:lnTo>
                    <a:pt x="1201" y="1691"/>
                  </a:lnTo>
                  <a:lnTo>
                    <a:pt x="1194" y="1687"/>
                  </a:lnTo>
                  <a:lnTo>
                    <a:pt x="1186" y="1685"/>
                  </a:lnTo>
                  <a:lnTo>
                    <a:pt x="1176" y="1684"/>
                  </a:lnTo>
                  <a:lnTo>
                    <a:pt x="1176" y="1684"/>
                  </a:lnTo>
                  <a:lnTo>
                    <a:pt x="1167" y="1685"/>
                  </a:lnTo>
                  <a:lnTo>
                    <a:pt x="1158" y="1687"/>
                  </a:lnTo>
                  <a:lnTo>
                    <a:pt x="1151" y="1691"/>
                  </a:lnTo>
                  <a:lnTo>
                    <a:pt x="1146" y="1697"/>
                  </a:lnTo>
                  <a:lnTo>
                    <a:pt x="1140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0"/>
                  </a:lnTo>
                  <a:close/>
                  <a:moveTo>
                    <a:pt x="593" y="1742"/>
                  </a:moveTo>
                  <a:lnTo>
                    <a:pt x="593" y="1860"/>
                  </a:lnTo>
                  <a:lnTo>
                    <a:pt x="537" y="1860"/>
                  </a:lnTo>
                  <a:lnTo>
                    <a:pt x="537" y="1639"/>
                  </a:lnTo>
                  <a:lnTo>
                    <a:pt x="593" y="1639"/>
                  </a:lnTo>
                  <a:lnTo>
                    <a:pt x="593" y="1742"/>
                  </a:lnTo>
                  <a:close/>
                  <a:moveTo>
                    <a:pt x="641" y="1573"/>
                  </a:moveTo>
                  <a:lnTo>
                    <a:pt x="696" y="1546"/>
                  </a:lnTo>
                  <a:lnTo>
                    <a:pt x="696" y="1747"/>
                  </a:lnTo>
                  <a:lnTo>
                    <a:pt x="696" y="1860"/>
                  </a:lnTo>
                  <a:lnTo>
                    <a:pt x="641" y="1860"/>
                  </a:lnTo>
                  <a:lnTo>
                    <a:pt x="641" y="1573"/>
                  </a:lnTo>
                  <a:close/>
                  <a:moveTo>
                    <a:pt x="871" y="1654"/>
                  </a:moveTo>
                  <a:lnTo>
                    <a:pt x="871" y="1654"/>
                  </a:lnTo>
                  <a:lnTo>
                    <a:pt x="866" y="1648"/>
                  </a:lnTo>
                  <a:lnTo>
                    <a:pt x="861" y="1645"/>
                  </a:lnTo>
                  <a:lnTo>
                    <a:pt x="854" y="1641"/>
                  </a:lnTo>
                  <a:lnTo>
                    <a:pt x="849" y="1639"/>
                  </a:lnTo>
                  <a:lnTo>
                    <a:pt x="842" y="1636"/>
                  </a:lnTo>
                  <a:lnTo>
                    <a:pt x="835" y="1634"/>
                  </a:lnTo>
                  <a:lnTo>
                    <a:pt x="822" y="1633"/>
                  </a:lnTo>
                  <a:lnTo>
                    <a:pt x="822" y="1633"/>
                  </a:lnTo>
                  <a:lnTo>
                    <a:pt x="812" y="1634"/>
                  </a:lnTo>
                  <a:lnTo>
                    <a:pt x="802" y="1635"/>
                  </a:lnTo>
                  <a:lnTo>
                    <a:pt x="794" y="1637"/>
                  </a:lnTo>
                  <a:lnTo>
                    <a:pt x="786" y="1641"/>
                  </a:lnTo>
                  <a:lnTo>
                    <a:pt x="778" y="1645"/>
                  </a:lnTo>
                  <a:lnTo>
                    <a:pt x="770" y="1651"/>
                  </a:lnTo>
                  <a:lnTo>
                    <a:pt x="764" y="1657"/>
                  </a:lnTo>
                  <a:lnTo>
                    <a:pt x="758" y="1664"/>
                  </a:lnTo>
                  <a:lnTo>
                    <a:pt x="753" y="1672"/>
                  </a:lnTo>
                  <a:lnTo>
                    <a:pt x="748" y="1680"/>
                  </a:lnTo>
                  <a:lnTo>
                    <a:pt x="744" y="1689"/>
                  </a:lnTo>
                  <a:lnTo>
                    <a:pt x="741" y="1699"/>
                  </a:lnTo>
                  <a:lnTo>
                    <a:pt x="738" y="1710"/>
                  </a:lnTo>
                  <a:lnTo>
                    <a:pt x="736" y="1722"/>
                  </a:lnTo>
                  <a:lnTo>
                    <a:pt x="735" y="1734"/>
                  </a:lnTo>
                  <a:lnTo>
                    <a:pt x="735" y="1747"/>
                  </a:lnTo>
                  <a:lnTo>
                    <a:pt x="735" y="1747"/>
                  </a:lnTo>
                  <a:lnTo>
                    <a:pt x="735" y="1761"/>
                  </a:lnTo>
                  <a:lnTo>
                    <a:pt x="736" y="1773"/>
                  </a:lnTo>
                  <a:lnTo>
                    <a:pt x="738" y="1785"/>
                  </a:lnTo>
                  <a:lnTo>
                    <a:pt x="741" y="1796"/>
                  </a:lnTo>
                  <a:lnTo>
                    <a:pt x="744" y="1807"/>
                  </a:lnTo>
                  <a:lnTo>
                    <a:pt x="747" y="1817"/>
                  </a:lnTo>
                  <a:lnTo>
                    <a:pt x="752" y="1826"/>
                  </a:lnTo>
                  <a:lnTo>
                    <a:pt x="757" y="1834"/>
                  </a:lnTo>
                  <a:lnTo>
                    <a:pt x="764" y="1841"/>
                  </a:lnTo>
                  <a:lnTo>
                    <a:pt x="769" y="1847"/>
                  </a:lnTo>
                  <a:lnTo>
                    <a:pt x="777" y="1853"/>
                  </a:lnTo>
                  <a:lnTo>
                    <a:pt x="785" y="1857"/>
                  </a:lnTo>
                  <a:lnTo>
                    <a:pt x="792" y="1860"/>
                  </a:lnTo>
                  <a:lnTo>
                    <a:pt x="801" y="1864"/>
                  </a:lnTo>
                  <a:lnTo>
                    <a:pt x="811" y="1865"/>
                  </a:lnTo>
                  <a:lnTo>
                    <a:pt x="821" y="1866"/>
                  </a:lnTo>
                  <a:lnTo>
                    <a:pt x="821" y="1866"/>
                  </a:lnTo>
                  <a:lnTo>
                    <a:pt x="828" y="1865"/>
                  </a:lnTo>
                  <a:lnTo>
                    <a:pt x="834" y="1864"/>
                  </a:lnTo>
                  <a:lnTo>
                    <a:pt x="841" y="1862"/>
                  </a:lnTo>
                  <a:lnTo>
                    <a:pt x="848" y="1860"/>
                  </a:lnTo>
                  <a:lnTo>
                    <a:pt x="853" y="1857"/>
                  </a:lnTo>
                  <a:lnTo>
                    <a:pt x="860" y="1854"/>
                  </a:lnTo>
                  <a:lnTo>
                    <a:pt x="865" y="1849"/>
                  </a:lnTo>
                  <a:lnTo>
                    <a:pt x="871" y="1844"/>
                  </a:lnTo>
                  <a:lnTo>
                    <a:pt x="871" y="1860"/>
                  </a:lnTo>
                  <a:lnTo>
                    <a:pt x="926" y="1860"/>
                  </a:lnTo>
                  <a:lnTo>
                    <a:pt x="926" y="1546"/>
                  </a:lnTo>
                  <a:lnTo>
                    <a:pt x="871" y="1573"/>
                  </a:lnTo>
                  <a:lnTo>
                    <a:pt x="871" y="1654"/>
                  </a:lnTo>
                  <a:close/>
                  <a:moveTo>
                    <a:pt x="832" y="1815"/>
                  </a:moveTo>
                  <a:lnTo>
                    <a:pt x="832" y="1815"/>
                  </a:lnTo>
                  <a:lnTo>
                    <a:pt x="826" y="1814"/>
                  </a:lnTo>
                  <a:lnTo>
                    <a:pt x="818" y="1812"/>
                  </a:lnTo>
                  <a:lnTo>
                    <a:pt x="811" y="1808"/>
                  </a:lnTo>
                  <a:lnTo>
                    <a:pt x="805" y="1802"/>
                  </a:lnTo>
                  <a:lnTo>
                    <a:pt x="799" y="1793"/>
                  </a:lnTo>
                  <a:lnTo>
                    <a:pt x="795" y="1781"/>
                  </a:lnTo>
                  <a:lnTo>
                    <a:pt x="791" y="1765"/>
                  </a:lnTo>
                  <a:lnTo>
                    <a:pt x="790" y="1746"/>
                  </a:lnTo>
                  <a:lnTo>
                    <a:pt x="790" y="1746"/>
                  </a:lnTo>
                  <a:lnTo>
                    <a:pt x="791" y="1728"/>
                  </a:lnTo>
                  <a:lnTo>
                    <a:pt x="795" y="1715"/>
                  </a:lnTo>
                  <a:lnTo>
                    <a:pt x="799" y="1704"/>
                  </a:lnTo>
                  <a:lnTo>
                    <a:pt x="805" y="1696"/>
                  </a:lnTo>
                  <a:lnTo>
                    <a:pt x="810" y="1689"/>
                  </a:lnTo>
                  <a:lnTo>
                    <a:pt x="818" y="1686"/>
                  </a:lnTo>
                  <a:lnTo>
                    <a:pt x="824" y="1684"/>
                  </a:lnTo>
                  <a:lnTo>
                    <a:pt x="832" y="1684"/>
                  </a:lnTo>
                  <a:lnTo>
                    <a:pt x="832" y="1684"/>
                  </a:lnTo>
                  <a:lnTo>
                    <a:pt x="839" y="1684"/>
                  </a:lnTo>
                  <a:lnTo>
                    <a:pt x="845" y="1686"/>
                  </a:lnTo>
                  <a:lnTo>
                    <a:pt x="852" y="1688"/>
                  </a:lnTo>
                  <a:lnTo>
                    <a:pt x="856" y="1691"/>
                  </a:lnTo>
                  <a:lnTo>
                    <a:pt x="861" y="1695"/>
                  </a:lnTo>
                  <a:lnTo>
                    <a:pt x="865" y="1698"/>
                  </a:lnTo>
                  <a:lnTo>
                    <a:pt x="871" y="1706"/>
                  </a:lnTo>
                  <a:lnTo>
                    <a:pt x="871" y="1793"/>
                  </a:lnTo>
                  <a:lnTo>
                    <a:pt x="871" y="1793"/>
                  </a:lnTo>
                  <a:lnTo>
                    <a:pt x="864" y="1801"/>
                  </a:lnTo>
                  <a:lnTo>
                    <a:pt x="856" y="1807"/>
                  </a:lnTo>
                  <a:lnTo>
                    <a:pt x="852" y="1811"/>
                  </a:lnTo>
                  <a:lnTo>
                    <a:pt x="845" y="1813"/>
                  </a:lnTo>
                  <a:lnTo>
                    <a:pt x="840" y="1814"/>
                  </a:lnTo>
                  <a:lnTo>
                    <a:pt x="832" y="1815"/>
                  </a:lnTo>
                  <a:lnTo>
                    <a:pt x="832" y="1815"/>
                  </a:lnTo>
                  <a:close/>
                  <a:moveTo>
                    <a:pt x="2069" y="1633"/>
                  </a:moveTo>
                  <a:lnTo>
                    <a:pt x="2069" y="1633"/>
                  </a:lnTo>
                  <a:lnTo>
                    <a:pt x="2064" y="1634"/>
                  </a:lnTo>
                  <a:lnTo>
                    <a:pt x="2057" y="1635"/>
                  </a:lnTo>
                  <a:lnTo>
                    <a:pt x="2044" y="1639"/>
                  </a:lnTo>
                  <a:lnTo>
                    <a:pt x="2032" y="1645"/>
                  </a:lnTo>
                  <a:lnTo>
                    <a:pt x="2021" y="1654"/>
                  </a:lnTo>
                  <a:lnTo>
                    <a:pt x="2021" y="1551"/>
                  </a:lnTo>
                  <a:lnTo>
                    <a:pt x="1966" y="1579"/>
                  </a:lnTo>
                  <a:lnTo>
                    <a:pt x="1966" y="1860"/>
                  </a:lnTo>
                  <a:lnTo>
                    <a:pt x="2021" y="1860"/>
                  </a:lnTo>
                  <a:lnTo>
                    <a:pt x="2021" y="1844"/>
                  </a:lnTo>
                  <a:lnTo>
                    <a:pt x="2021" y="1844"/>
                  </a:lnTo>
                  <a:lnTo>
                    <a:pt x="2025" y="1849"/>
                  </a:lnTo>
                  <a:lnTo>
                    <a:pt x="2032" y="1854"/>
                  </a:lnTo>
                  <a:lnTo>
                    <a:pt x="2037" y="1857"/>
                  </a:lnTo>
                  <a:lnTo>
                    <a:pt x="2044" y="1860"/>
                  </a:lnTo>
                  <a:lnTo>
                    <a:pt x="2049" y="1862"/>
                  </a:lnTo>
                  <a:lnTo>
                    <a:pt x="2057" y="1864"/>
                  </a:lnTo>
                  <a:lnTo>
                    <a:pt x="2064" y="1865"/>
                  </a:lnTo>
                  <a:lnTo>
                    <a:pt x="2070" y="1866"/>
                  </a:lnTo>
                  <a:lnTo>
                    <a:pt x="2070" y="1866"/>
                  </a:lnTo>
                  <a:lnTo>
                    <a:pt x="2080" y="1865"/>
                  </a:lnTo>
                  <a:lnTo>
                    <a:pt x="2090" y="1864"/>
                  </a:lnTo>
                  <a:lnTo>
                    <a:pt x="2099" y="1861"/>
                  </a:lnTo>
                  <a:lnTo>
                    <a:pt x="2108" y="1857"/>
                  </a:lnTo>
                  <a:lnTo>
                    <a:pt x="2116" y="1853"/>
                  </a:lnTo>
                  <a:lnTo>
                    <a:pt x="2122" y="1848"/>
                  </a:lnTo>
                  <a:lnTo>
                    <a:pt x="2129" y="1841"/>
                  </a:lnTo>
                  <a:lnTo>
                    <a:pt x="2134" y="1835"/>
                  </a:lnTo>
                  <a:lnTo>
                    <a:pt x="2140" y="1826"/>
                  </a:lnTo>
                  <a:lnTo>
                    <a:pt x="2144" y="1817"/>
                  </a:lnTo>
                  <a:lnTo>
                    <a:pt x="2148" y="1807"/>
                  </a:lnTo>
                  <a:lnTo>
                    <a:pt x="2151" y="1797"/>
                  </a:lnTo>
                  <a:lnTo>
                    <a:pt x="2154" y="1786"/>
                  </a:lnTo>
                  <a:lnTo>
                    <a:pt x="2155" y="1774"/>
                  </a:lnTo>
                  <a:lnTo>
                    <a:pt x="2157" y="1761"/>
                  </a:lnTo>
                  <a:lnTo>
                    <a:pt x="2158" y="1747"/>
                  </a:lnTo>
                  <a:lnTo>
                    <a:pt x="2158" y="1747"/>
                  </a:lnTo>
                  <a:lnTo>
                    <a:pt x="2157" y="1734"/>
                  </a:lnTo>
                  <a:lnTo>
                    <a:pt x="2155" y="1722"/>
                  </a:lnTo>
                  <a:lnTo>
                    <a:pt x="2153" y="1710"/>
                  </a:lnTo>
                  <a:lnTo>
                    <a:pt x="2151" y="1699"/>
                  </a:lnTo>
                  <a:lnTo>
                    <a:pt x="2148" y="1689"/>
                  </a:lnTo>
                  <a:lnTo>
                    <a:pt x="2143" y="1680"/>
                  </a:lnTo>
                  <a:lnTo>
                    <a:pt x="2139" y="1672"/>
                  </a:lnTo>
                  <a:lnTo>
                    <a:pt x="2133" y="1664"/>
                  </a:lnTo>
                  <a:lnTo>
                    <a:pt x="2128" y="1657"/>
                  </a:lnTo>
                  <a:lnTo>
                    <a:pt x="2121" y="1651"/>
                  </a:lnTo>
                  <a:lnTo>
                    <a:pt x="2113" y="1645"/>
                  </a:lnTo>
                  <a:lnTo>
                    <a:pt x="2106" y="1641"/>
                  </a:lnTo>
                  <a:lnTo>
                    <a:pt x="2098" y="1637"/>
                  </a:lnTo>
                  <a:lnTo>
                    <a:pt x="2089" y="1635"/>
                  </a:lnTo>
                  <a:lnTo>
                    <a:pt x="2079" y="1634"/>
                  </a:lnTo>
                  <a:lnTo>
                    <a:pt x="2069" y="1633"/>
                  </a:lnTo>
                  <a:lnTo>
                    <a:pt x="2069" y="1633"/>
                  </a:lnTo>
                  <a:close/>
                  <a:moveTo>
                    <a:pt x="2059" y="1684"/>
                  </a:moveTo>
                  <a:lnTo>
                    <a:pt x="2059" y="1684"/>
                  </a:lnTo>
                  <a:lnTo>
                    <a:pt x="2067" y="1685"/>
                  </a:lnTo>
                  <a:lnTo>
                    <a:pt x="2075" y="1687"/>
                  </a:lnTo>
                  <a:lnTo>
                    <a:pt x="2081" y="1691"/>
                  </a:lnTo>
                  <a:lnTo>
                    <a:pt x="2088" y="1698"/>
                  </a:lnTo>
                  <a:lnTo>
                    <a:pt x="2094" y="1706"/>
                  </a:lnTo>
                  <a:lnTo>
                    <a:pt x="2097" y="1717"/>
                  </a:lnTo>
                  <a:lnTo>
                    <a:pt x="2100" y="1730"/>
                  </a:lnTo>
                  <a:lnTo>
                    <a:pt x="2101" y="1746"/>
                  </a:lnTo>
                  <a:lnTo>
                    <a:pt x="2101" y="1746"/>
                  </a:lnTo>
                  <a:lnTo>
                    <a:pt x="2100" y="1762"/>
                  </a:lnTo>
                  <a:lnTo>
                    <a:pt x="2098" y="1776"/>
                  </a:lnTo>
                  <a:lnTo>
                    <a:pt x="2096" y="1787"/>
                  </a:lnTo>
                  <a:lnTo>
                    <a:pt x="2091" y="1797"/>
                  </a:lnTo>
                  <a:lnTo>
                    <a:pt x="2085" y="1805"/>
                  </a:lnTo>
                  <a:lnTo>
                    <a:pt x="2078" y="1811"/>
                  </a:lnTo>
                  <a:lnTo>
                    <a:pt x="2070" y="1814"/>
                  </a:lnTo>
                  <a:lnTo>
                    <a:pt x="2061" y="1815"/>
                  </a:lnTo>
                  <a:lnTo>
                    <a:pt x="2061" y="1815"/>
                  </a:lnTo>
                  <a:lnTo>
                    <a:pt x="2053" y="1814"/>
                  </a:lnTo>
                  <a:lnTo>
                    <a:pt x="2046" y="1813"/>
                  </a:lnTo>
                  <a:lnTo>
                    <a:pt x="2041" y="1810"/>
                  </a:lnTo>
                  <a:lnTo>
                    <a:pt x="2035" y="1807"/>
                  </a:lnTo>
                  <a:lnTo>
                    <a:pt x="2026" y="1800"/>
                  </a:lnTo>
                  <a:lnTo>
                    <a:pt x="2021" y="1794"/>
                  </a:lnTo>
                  <a:lnTo>
                    <a:pt x="2021" y="1706"/>
                  </a:lnTo>
                  <a:lnTo>
                    <a:pt x="2021" y="1706"/>
                  </a:lnTo>
                  <a:lnTo>
                    <a:pt x="2024" y="1701"/>
                  </a:lnTo>
                  <a:lnTo>
                    <a:pt x="2029" y="1697"/>
                  </a:lnTo>
                  <a:lnTo>
                    <a:pt x="2033" y="1693"/>
                  </a:lnTo>
                  <a:lnTo>
                    <a:pt x="2037" y="1689"/>
                  </a:lnTo>
                  <a:lnTo>
                    <a:pt x="2043" y="1687"/>
                  </a:lnTo>
                  <a:lnTo>
                    <a:pt x="2048" y="1685"/>
                  </a:lnTo>
                  <a:lnTo>
                    <a:pt x="2054" y="1684"/>
                  </a:lnTo>
                  <a:lnTo>
                    <a:pt x="2059" y="1684"/>
                  </a:lnTo>
                  <a:lnTo>
                    <a:pt x="2059" y="1684"/>
                  </a:lnTo>
                  <a:close/>
                  <a:moveTo>
                    <a:pt x="1445" y="1654"/>
                  </a:moveTo>
                  <a:lnTo>
                    <a:pt x="1445" y="1654"/>
                  </a:lnTo>
                  <a:lnTo>
                    <a:pt x="1440" y="1650"/>
                  </a:lnTo>
                  <a:lnTo>
                    <a:pt x="1435" y="1645"/>
                  </a:lnTo>
                  <a:lnTo>
                    <a:pt x="1428" y="1642"/>
                  </a:lnTo>
                  <a:lnTo>
                    <a:pt x="1423" y="1639"/>
                  </a:lnTo>
                  <a:lnTo>
                    <a:pt x="1416" y="1636"/>
                  </a:lnTo>
                  <a:lnTo>
                    <a:pt x="1409" y="1634"/>
                  </a:lnTo>
                  <a:lnTo>
                    <a:pt x="1403" y="1634"/>
                  </a:lnTo>
                  <a:lnTo>
                    <a:pt x="1396" y="1633"/>
                  </a:lnTo>
                  <a:lnTo>
                    <a:pt x="1396" y="1633"/>
                  </a:lnTo>
                  <a:lnTo>
                    <a:pt x="1386" y="1634"/>
                  </a:lnTo>
                  <a:lnTo>
                    <a:pt x="1376" y="1635"/>
                  </a:lnTo>
                  <a:lnTo>
                    <a:pt x="1367" y="1637"/>
                  </a:lnTo>
                  <a:lnTo>
                    <a:pt x="1360" y="1641"/>
                  </a:lnTo>
                  <a:lnTo>
                    <a:pt x="1352" y="1645"/>
                  </a:lnTo>
                  <a:lnTo>
                    <a:pt x="1344" y="1651"/>
                  </a:lnTo>
                  <a:lnTo>
                    <a:pt x="1338" y="1657"/>
                  </a:lnTo>
                  <a:lnTo>
                    <a:pt x="1332" y="1664"/>
                  </a:lnTo>
                  <a:lnTo>
                    <a:pt x="1327" y="1672"/>
                  </a:lnTo>
                  <a:lnTo>
                    <a:pt x="1322" y="1680"/>
                  </a:lnTo>
                  <a:lnTo>
                    <a:pt x="1318" y="1689"/>
                  </a:lnTo>
                  <a:lnTo>
                    <a:pt x="1314" y="1699"/>
                  </a:lnTo>
                  <a:lnTo>
                    <a:pt x="1312" y="1710"/>
                  </a:lnTo>
                  <a:lnTo>
                    <a:pt x="1310" y="1722"/>
                  </a:lnTo>
                  <a:lnTo>
                    <a:pt x="1309" y="1734"/>
                  </a:lnTo>
                  <a:lnTo>
                    <a:pt x="1309" y="1747"/>
                  </a:lnTo>
                  <a:lnTo>
                    <a:pt x="1309" y="1747"/>
                  </a:lnTo>
                  <a:lnTo>
                    <a:pt x="1309" y="1761"/>
                  </a:lnTo>
                  <a:lnTo>
                    <a:pt x="1310" y="1773"/>
                  </a:lnTo>
                  <a:lnTo>
                    <a:pt x="1312" y="1785"/>
                  </a:lnTo>
                  <a:lnTo>
                    <a:pt x="1314" y="1796"/>
                  </a:lnTo>
                  <a:lnTo>
                    <a:pt x="1318" y="1807"/>
                  </a:lnTo>
                  <a:lnTo>
                    <a:pt x="1321" y="1817"/>
                  </a:lnTo>
                  <a:lnTo>
                    <a:pt x="1327" y="1826"/>
                  </a:lnTo>
                  <a:lnTo>
                    <a:pt x="1331" y="1834"/>
                  </a:lnTo>
                  <a:lnTo>
                    <a:pt x="1338" y="1841"/>
                  </a:lnTo>
                  <a:lnTo>
                    <a:pt x="1343" y="1847"/>
                  </a:lnTo>
                  <a:lnTo>
                    <a:pt x="1351" y="1853"/>
                  </a:lnTo>
                  <a:lnTo>
                    <a:pt x="1359" y="1857"/>
                  </a:lnTo>
                  <a:lnTo>
                    <a:pt x="1366" y="1860"/>
                  </a:lnTo>
                  <a:lnTo>
                    <a:pt x="1375" y="1864"/>
                  </a:lnTo>
                  <a:lnTo>
                    <a:pt x="1385" y="1865"/>
                  </a:lnTo>
                  <a:lnTo>
                    <a:pt x="1395" y="1865"/>
                  </a:lnTo>
                  <a:lnTo>
                    <a:pt x="1395" y="1865"/>
                  </a:lnTo>
                  <a:lnTo>
                    <a:pt x="1402" y="1865"/>
                  </a:lnTo>
                  <a:lnTo>
                    <a:pt x="1408" y="1864"/>
                  </a:lnTo>
                  <a:lnTo>
                    <a:pt x="1415" y="1862"/>
                  </a:lnTo>
                  <a:lnTo>
                    <a:pt x="1421" y="1860"/>
                  </a:lnTo>
                  <a:lnTo>
                    <a:pt x="1428" y="1857"/>
                  </a:lnTo>
                  <a:lnTo>
                    <a:pt x="1434" y="1853"/>
                  </a:lnTo>
                  <a:lnTo>
                    <a:pt x="1439" y="1849"/>
                  </a:lnTo>
                  <a:lnTo>
                    <a:pt x="1445" y="1844"/>
                  </a:lnTo>
                  <a:lnTo>
                    <a:pt x="1445" y="1849"/>
                  </a:lnTo>
                  <a:lnTo>
                    <a:pt x="1445" y="1849"/>
                  </a:lnTo>
                  <a:lnTo>
                    <a:pt x="1445" y="1858"/>
                  </a:lnTo>
                  <a:lnTo>
                    <a:pt x="1444" y="1868"/>
                  </a:lnTo>
                  <a:lnTo>
                    <a:pt x="1441" y="1878"/>
                  </a:lnTo>
                  <a:lnTo>
                    <a:pt x="1439" y="1882"/>
                  </a:lnTo>
                  <a:lnTo>
                    <a:pt x="1436" y="1887"/>
                  </a:lnTo>
                  <a:lnTo>
                    <a:pt x="1433" y="1891"/>
                  </a:lnTo>
                  <a:lnTo>
                    <a:pt x="1428" y="1896"/>
                  </a:lnTo>
                  <a:lnTo>
                    <a:pt x="1421" y="1899"/>
                  </a:lnTo>
                  <a:lnTo>
                    <a:pt x="1415" y="1901"/>
                  </a:lnTo>
                  <a:lnTo>
                    <a:pt x="1407" y="1904"/>
                  </a:lnTo>
                  <a:lnTo>
                    <a:pt x="1397" y="1905"/>
                  </a:lnTo>
                  <a:lnTo>
                    <a:pt x="1386" y="1908"/>
                  </a:lnTo>
                  <a:lnTo>
                    <a:pt x="1374" y="1908"/>
                  </a:lnTo>
                  <a:lnTo>
                    <a:pt x="1372" y="1908"/>
                  </a:lnTo>
                  <a:lnTo>
                    <a:pt x="1391" y="1951"/>
                  </a:lnTo>
                  <a:lnTo>
                    <a:pt x="1392" y="1951"/>
                  </a:lnTo>
                  <a:lnTo>
                    <a:pt x="1392" y="1951"/>
                  </a:lnTo>
                  <a:lnTo>
                    <a:pt x="1405" y="1951"/>
                  </a:lnTo>
                  <a:lnTo>
                    <a:pt x="1417" y="1948"/>
                  </a:lnTo>
                  <a:lnTo>
                    <a:pt x="1429" y="1946"/>
                  </a:lnTo>
                  <a:lnTo>
                    <a:pt x="1439" y="1943"/>
                  </a:lnTo>
                  <a:lnTo>
                    <a:pt x="1449" y="1940"/>
                  </a:lnTo>
                  <a:lnTo>
                    <a:pt x="1458" y="1935"/>
                  </a:lnTo>
                  <a:lnTo>
                    <a:pt x="1466" y="1929"/>
                  </a:lnTo>
                  <a:lnTo>
                    <a:pt x="1473" y="1923"/>
                  </a:lnTo>
                  <a:lnTo>
                    <a:pt x="1480" y="1915"/>
                  </a:lnTo>
                  <a:lnTo>
                    <a:pt x="1484" y="1907"/>
                  </a:lnTo>
                  <a:lnTo>
                    <a:pt x="1490" y="1898"/>
                  </a:lnTo>
                  <a:lnTo>
                    <a:pt x="1493" y="1888"/>
                  </a:lnTo>
                  <a:lnTo>
                    <a:pt x="1497" y="1877"/>
                  </a:lnTo>
                  <a:lnTo>
                    <a:pt x="1499" y="1866"/>
                  </a:lnTo>
                  <a:lnTo>
                    <a:pt x="1500" y="1854"/>
                  </a:lnTo>
                  <a:lnTo>
                    <a:pt x="1500" y="1839"/>
                  </a:lnTo>
                  <a:lnTo>
                    <a:pt x="1500" y="1639"/>
                  </a:lnTo>
                  <a:lnTo>
                    <a:pt x="1445" y="1639"/>
                  </a:lnTo>
                  <a:lnTo>
                    <a:pt x="1445" y="1654"/>
                  </a:lnTo>
                  <a:close/>
                  <a:moveTo>
                    <a:pt x="1445" y="1706"/>
                  </a:moveTo>
                  <a:lnTo>
                    <a:pt x="1445" y="1793"/>
                  </a:lnTo>
                  <a:lnTo>
                    <a:pt x="1445" y="1793"/>
                  </a:lnTo>
                  <a:lnTo>
                    <a:pt x="1438" y="1801"/>
                  </a:lnTo>
                  <a:lnTo>
                    <a:pt x="1429" y="1808"/>
                  </a:lnTo>
                  <a:lnTo>
                    <a:pt x="1425" y="1811"/>
                  </a:lnTo>
                  <a:lnTo>
                    <a:pt x="1419" y="1813"/>
                  </a:lnTo>
                  <a:lnTo>
                    <a:pt x="1413" y="1814"/>
                  </a:lnTo>
                  <a:lnTo>
                    <a:pt x="1406" y="1815"/>
                  </a:lnTo>
                  <a:lnTo>
                    <a:pt x="1406" y="1815"/>
                  </a:lnTo>
                  <a:lnTo>
                    <a:pt x="1398" y="1814"/>
                  </a:lnTo>
                  <a:lnTo>
                    <a:pt x="1392" y="1812"/>
                  </a:lnTo>
                  <a:lnTo>
                    <a:pt x="1384" y="1807"/>
                  </a:lnTo>
                  <a:lnTo>
                    <a:pt x="1378" y="1802"/>
                  </a:lnTo>
                  <a:lnTo>
                    <a:pt x="1373" y="1793"/>
                  </a:lnTo>
                  <a:lnTo>
                    <a:pt x="1369" y="1781"/>
                  </a:lnTo>
                  <a:lnTo>
                    <a:pt x="1365" y="1765"/>
                  </a:lnTo>
                  <a:lnTo>
                    <a:pt x="1364" y="1746"/>
                  </a:lnTo>
                  <a:lnTo>
                    <a:pt x="1364" y="1746"/>
                  </a:lnTo>
                  <a:lnTo>
                    <a:pt x="1365" y="1728"/>
                  </a:lnTo>
                  <a:lnTo>
                    <a:pt x="1369" y="1715"/>
                  </a:lnTo>
                  <a:lnTo>
                    <a:pt x="1373" y="1704"/>
                  </a:lnTo>
                  <a:lnTo>
                    <a:pt x="1378" y="1696"/>
                  </a:lnTo>
                  <a:lnTo>
                    <a:pt x="1384" y="1689"/>
                  </a:lnTo>
                  <a:lnTo>
                    <a:pt x="1392" y="1686"/>
                  </a:lnTo>
                  <a:lnTo>
                    <a:pt x="1398" y="1684"/>
                  </a:lnTo>
                  <a:lnTo>
                    <a:pt x="1406" y="1684"/>
                  </a:lnTo>
                  <a:lnTo>
                    <a:pt x="1406" y="1684"/>
                  </a:lnTo>
                  <a:lnTo>
                    <a:pt x="1413" y="1684"/>
                  </a:lnTo>
                  <a:lnTo>
                    <a:pt x="1419" y="1686"/>
                  </a:lnTo>
                  <a:lnTo>
                    <a:pt x="1426" y="1688"/>
                  </a:lnTo>
                  <a:lnTo>
                    <a:pt x="1430" y="1690"/>
                  </a:lnTo>
                  <a:lnTo>
                    <a:pt x="1435" y="1695"/>
                  </a:lnTo>
                  <a:lnTo>
                    <a:pt x="1439" y="1698"/>
                  </a:lnTo>
                  <a:lnTo>
                    <a:pt x="1445" y="1706"/>
                  </a:lnTo>
                  <a:lnTo>
                    <a:pt x="1445" y="1706"/>
                  </a:lnTo>
                  <a:close/>
                  <a:moveTo>
                    <a:pt x="1671" y="1693"/>
                  </a:moveTo>
                  <a:lnTo>
                    <a:pt x="1671" y="1693"/>
                  </a:lnTo>
                  <a:lnTo>
                    <a:pt x="1684" y="1686"/>
                  </a:lnTo>
                  <a:lnTo>
                    <a:pt x="1697" y="1682"/>
                  </a:lnTo>
                  <a:lnTo>
                    <a:pt x="1712" y="1678"/>
                  </a:lnTo>
                  <a:lnTo>
                    <a:pt x="1727" y="1677"/>
                  </a:lnTo>
                  <a:lnTo>
                    <a:pt x="1727" y="1677"/>
                  </a:lnTo>
                  <a:lnTo>
                    <a:pt x="1737" y="1678"/>
                  </a:lnTo>
                  <a:lnTo>
                    <a:pt x="1745" y="1679"/>
                  </a:lnTo>
                  <a:lnTo>
                    <a:pt x="1751" y="1682"/>
                  </a:lnTo>
                  <a:lnTo>
                    <a:pt x="1757" y="1686"/>
                  </a:lnTo>
                  <a:lnTo>
                    <a:pt x="1761" y="1690"/>
                  </a:lnTo>
                  <a:lnTo>
                    <a:pt x="1765" y="1696"/>
                  </a:lnTo>
                  <a:lnTo>
                    <a:pt x="1767" y="1701"/>
                  </a:lnTo>
                  <a:lnTo>
                    <a:pt x="1767" y="1709"/>
                  </a:lnTo>
                  <a:lnTo>
                    <a:pt x="1767" y="1725"/>
                  </a:lnTo>
                  <a:lnTo>
                    <a:pt x="1767" y="1725"/>
                  </a:lnTo>
                  <a:lnTo>
                    <a:pt x="1757" y="1720"/>
                  </a:lnTo>
                  <a:lnTo>
                    <a:pt x="1745" y="1717"/>
                  </a:lnTo>
                  <a:lnTo>
                    <a:pt x="1733" y="1715"/>
                  </a:lnTo>
                  <a:lnTo>
                    <a:pt x="1719" y="1714"/>
                  </a:lnTo>
                  <a:lnTo>
                    <a:pt x="1719" y="1714"/>
                  </a:lnTo>
                  <a:lnTo>
                    <a:pt x="1704" y="1715"/>
                  </a:lnTo>
                  <a:lnTo>
                    <a:pt x="1689" y="1718"/>
                  </a:lnTo>
                  <a:lnTo>
                    <a:pt x="1674" y="1722"/>
                  </a:lnTo>
                  <a:lnTo>
                    <a:pt x="1667" y="1726"/>
                  </a:lnTo>
                  <a:lnTo>
                    <a:pt x="1660" y="1730"/>
                  </a:lnTo>
                  <a:lnTo>
                    <a:pt x="1654" y="1734"/>
                  </a:lnTo>
                  <a:lnTo>
                    <a:pt x="1649" y="1740"/>
                  </a:lnTo>
                  <a:lnTo>
                    <a:pt x="1643" y="1746"/>
                  </a:lnTo>
                  <a:lnTo>
                    <a:pt x="1639" y="1752"/>
                  </a:lnTo>
                  <a:lnTo>
                    <a:pt x="1636" y="1760"/>
                  </a:lnTo>
                  <a:lnTo>
                    <a:pt x="1633" y="1769"/>
                  </a:lnTo>
                  <a:lnTo>
                    <a:pt x="1632" y="1778"/>
                  </a:lnTo>
                  <a:lnTo>
                    <a:pt x="1631" y="1786"/>
                  </a:lnTo>
                  <a:lnTo>
                    <a:pt x="1631" y="1786"/>
                  </a:lnTo>
                  <a:lnTo>
                    <a:pt x="1632" y="1797"/>
                  </a:lnTo>
                  <a:lnTo>
                    <a:pt x="1633" y="1807"/>
                  </a:lnTo>
                  <a:lnTo>
                    <a:pt x="1636" y="1815"/>
                  </a:lnTo>
                  <a:lnTo>
                    <a:pt x="1639" y="1824"/>
                  </a:lnTo>
                  <a:lnTo>
                    <a:pt x="1642" y="1830"/>
                  </a:lnTo>
                  <a:lnTo>
                    <a:pt x="1648" y="1837"/>
                  </a:lnTo>
                  <a:lnTo>
                    <a:pt x="1652" y="1843"/>
                  </a:lnTo>
                  <a:lnTo>
                    <a:pt x="1659" y="1848"/>
                  </a:lnTo>
                  <a:lnTo>
                    <a:pt x="1664" y="1853"/>
                  </a:lnTo>
                  <a:lnTo>
                    <a:pt x="1671" y="1856"/>
                  </a:lnTo>
                  <a:lnTo>
                    <a:pt x="1685" y="1861"/>
                  </a:lnTo>
                  <a:lnTo>
                    <a:pt x="1700" y="1865"/>
                  </a:lnTo>
                  <a:lnTo>
                    <a:pt x="1714" y="1866"/>
                  </a:lnTo>
                  <a:lnTo>
                    <a:pt x="1714" y="1866"/>
                  </a:lnTo>
                  <a:lnTo>
                    <a:pt x="1726" y="1864"/>
                  </a:lnTo>
                  <a:lnTo>
                    <a:pt x="1734" y="1862"/>
                  </a:lnTo>
                  <a:lnTo>
                    <a:pt x="1740" y="1860"/>
                  </a:lnTo>
                  <a:lnTo>
                    <a:pt x="1748" y="1857"/>
                  </a:lnTo>
                  <a:lnTo>
                    <a:pt x="1755" y="1853"/>
                  </a:lnTo>
                  <a:lnTo>
                    <a:pt x="1761" y="1848"/>
                  </a:lnTo>
                  <a:lnTo>
                    <a:pt x="1767" y="1843"/>
                  </a:lnTo>
                  <a:lnTo>
                    <a:pt x="1767" y="1860"/>
                  </a:lnTo>
                  <a:lnTo>
                    <a:pt x="1822" y="1860"/>
                  </a:lnTo>
                  <a:lnTo>
                    <a:pt x="1822" y="1710"/>
                  </a:lnTo>
                  <a:lnTo>
                    <a:pt x="1822" y="1710"/>
                  </a:lnTo>
                  <a:lnTo>
                    <a:pt x="1822" y="1701"/>
                  </a:lnTo>
                  <a:lnTo>
                    <a:pt x="1821" y="1694"/>
                  </a:lnTo>
                  <a:lnTo>
                    <a:pt x="1819" y="1686"/>
                  </a:lnTo>
                  <a:lnTo>
                    <a:pt x="1817" y="1678"/>
                  </a:lnTo>
                  <a:lnTo>
                    <a:pt x="1812" y="1672"/>
                  </a:lnTo>
                  <a:lnTo>
                    <a:pt x="1809" y="1665"/>
                  </a:lnTo>
                  <a:lnTo>
                    <a:pt x="1803" y="1659"/>
                  </a:lnTo>
                  <a:lnTo>
                    <a:pt x="1798" y="1654"/>
                  </a:lnTo>
                  <a:lnTo>
                    <a:pt x="1792" y="1650"/>
                  </a:lnTo>
                  <a:lnTo>
                    <a:pt x="1786" y="1645"/>
                  </a:lnTo>
                  <a:lnTo>
                    <a:pt x="1778" y="1642"/>
                  </a:lnTo>
                  <a:lnTo>
                    <a:pt x="1770" y="1639"/>
                  </a:lnTo>
                  <a:lnTo>
                    <a:pt x="1761" y="1636"/>
                  </a:lnTo>
                  <a:lnTo>
                    <a:pt x="1753" y="1635"/>
                  </a:lnTo>
                  <a:lnTo>
                    <a:pt x="1743" y="1634"/>
                  </a:lnTo>
                  <a:lnTo>
                    <a:pt x="1733" y="1633"/>
                  </a:lnTo>
                  <a:lnTo>
                    <a:pt x="1733" y="1633"/>
                  </a:lnTo>
                  <a:lnTo>
                    <a:pt x="1721" y="1634"/>
                  </a:lnTo>
                  <a:lnTo>
                    <a:pt x="1711" y="1634"/>
                  </a:lnTo>
                  <a:lnTo>
                    <a:pt x="1700" y="1636"/>
                  </a:lnTo>
                  <a:lnTo>
                    <a:pt x="1689" y="1639"/>
                  </a:lnTo>
                  <a:lnTo>
                    <a:pt x="1679" y="1642"/>
                  </a:lnTo>
                  <a:lnTo>
                    <a:pt x="1669" y="1645"/>
                  </a:lnTo>
                  <a:lnTo>
                    <a:pt x="1659" y="1650"/>
                  </a:lnTo>
                  <a:lnTo>
                    <a:pt x="1649" y="1655"/>
                  </a:lnTo>
                  <a:lnTo>
                    <a:pt x="1671" y="1693"/>
                  </a:lnTo>
                  <a:close/>
                  <a:moveTo>
                    <a:pt x="1686" y="1786"/>
                  </a:moveTo>
                  <a:lnTo>
                    <a:pt x="1686" y="1786"/>
                  </a:lnTo>
                  <a:lnTo>
                    <a:pt x="1686" y="1780"/>
                  </a:lnTo>
                  <a:lnTo>
                    <a:pt x="1689" y="1773"/>
                  </a:lnTo>
                  <a:lnTo>
                    <a:pt x="1692" y="1768"/>
                  </a:lnTo>
                  <a:lnTo>
                    <a:pt x="1696" y="1763"/>
                  </a:lnTo>
                  <a:lnTo>
                    <a:pt x="1702" y="1760"/>
                  </a:lnTo>
                  <a:lnTo>
                    <a:pt x="1708" y="1758"/>
                  </a:lnTo>
                  <a:lnTo>
                    <a:pt x="1716" y="1755"/>
                  </a:lnTo>
                  <a:lnTo>
                    <a:pt x="1724" y="1755"/>
                  </a:lnTo>
                  <a:lnTo>
                    <a:pt x="1724" y="1755"/>
                  </a:lnTo>
                  <a:lnTo>
                    <a:pt x="1736" y="1755"/>
                  </a:lnTo>
                  <a:lnTo>
                    <a:pt x="1747" y="1758"/>
                  </a:lnTo>
                  <a:lnTo>
                    <a:pt x="1757" y="1761"/>
                  </a:lnTo>
                  <a:lnTo>
                    <a:pt x="1767" y="1766"/>
                  </a:lnTo>
                  <a:lnTo>
                    <a:pt x="1767" y="1796"/>
                  </a:lnTo>
                  <a:lnTo>
                    <a:pt x="1767" y="1796"/>
                  </a:lnTo>
                  <a:lnTo>
                    <a:pt x="1765" y="1801"/>
                  </a:lnTo>
                  <a:lnTo>
                    <a:pt x="1760" y="1805"/>
                  </a:lnTo>
                  <a:lnTo>
                    <a:pt x="1756" y="1810"/>
                  </a:lnTo>
                  <a:lnTo>
                    <a:pt x="1750" y="1813"/>
                  </a:lnTo>
                  <a:lnTo>
                    <a:pt x="1745" y="1816"/>
                  </a:lnTo>
                  <a:lnTo>
                    <a:pt x="1738" y="1818"/>
                  </a:lnTo>
                  <a:lnTo>
                    <a:pt x="1732" y="1819"/>
                  </a:lnTo>
                  <a:lnTo>
                    <a:pt x="1724" y="1821"/>
                  </a:lnTo>
                  <a:lnTo>
                    <a:pt x="1724" y="1821"/>
                  </a:lnTo>
                  <a:lnTo>
                    <a:pt x="1716" y="1819"/>
                  </a:lnTo>
                  <a:lnTo>
                    <a:pt x="1708" y="1817"/>
                  </a:lnTo>
                  <a:lnTo>
                    <a:pt x="1702" y="1815"/>
                  </a:lnTo>
                  <a:lnTo>
                    <a:pt x="1696" y="1811"/>
                  </a:lnTo>
                  <a:lnTo>
                    <a:pt x="1692" y="1806"/>
                  </a:lnTo>
                  <a:lnTo>
                    <a:pt x="1689" y="1801"/>
                  </a:lnTo>
                  <a:lnTo>
                    <a:pt x="1687" y="1794"/>
                  </a:lnTo>
                  <a:lnTo>
                    <a:pt x="1686" y="1786"/>
                  </a:lnTo>
                  <a:lnTo>
                    <a:pt x="1686" y="1786"/>
                  </a:lnTo>
                  <a:close/>
                  <a:moveTo>
                    <a:pt x="2333" y="1796"/>
                  </a:moveTo>
                  <a:lnTo>
                    <a:pt x="2333" y="1796"/>
                  </a:lnTo>
                  <a:lnTo>
                    <a:pt x="2325" y="1803"/>
                  </a:lnTo>
                  <a:lnTo>
                    <a:pt x="2315" y="1808"/>
                  </a:lnTo>
                  <a:lnTo>
                    <a:pt x="2310" y="1811"/>
                  </a:lnTo>
                  <a:lnTo>
                    <a:pt x="2303" y="1813"/>
                  </a:lnTo>
                  <a:lnTo>
                    <a:pt x="2297" y="1814"/>
                  </a:lnTo>
                  <a:lnTo>
                    <a:pt x="2290" y="1815"/>
                  </a:lnTo>
                  <a:lnTo>
                    <a:pt x="2290" y="1815"/>
                  </a:lnTo>
                  <a:lnTo>
                    <a:pt x="2285" y="1814"/>
                  </a:lnTo>
                  <a:lnTo>
                    <a:pt x="2278" y="1814"/>
                  </a:lnTo>
                  <a:lnTo>
                    <a:pt x="2270" y="1812"/>
                  </a:lnTo>
                  <a:lnTo>
                    <a:pt x="2261" y="1807"/>
                  </a:lnTo>
                  <a:lnTo>
                    <a:pt x="2254" y="1802"/>
                  </a:lnTo>
                  <a:lnTo>
                    <a:pt x="2250" y="1797"/>
                  </a:lnTo>
                  <a:lnTo>
                    <a:pt x="2247" y="1793"/>
                  </a:lnTo>
                  <a:lnTo>
                    <a:pt x="2245" y="1787"/>
                  </a:lnTo>
                  <a:lnTo>
                    <a:pt x="2243" y="1781"/>
                  </a:lnTo>
                  <a:lnTo>
                    <a:pt x="2242" y="1774"/>
                  </a:lnTo>
                  <a:lnTo>
                    <a:pt x="2240" y="1766"/>
                  </a:lnTo>
                  <a:lnTo>
                    <a:pt x="2376" y="1766"/>
                  </a:lnTo>
                  <a:lnTo>
                    <a:pt x="2376" y="1766"/>
                  </a:lnTo>
                  <a:lnTo>
                    <a:pt x="2377" y="1750"/>
                  </a:lnTo>
                  <a:lnTo>
                    <a:pt x="2377" y="1750"/>
                  </a:lnTo>
                  <a:lnTo>
                    <a:pt x="2377" y="1737"/>
                  </a:lnTo>
                  <a:lnTo>
                    <a:pt x="2375" y="1725"/>
                  </a:lnTo>
                  <a:lnTo>
                    <a:pt x="2374" y="1712"/>
                  </a:lnTo>
                  <a:lnTo>
                    <a:pt x="2371" y="1701"/>
                  </a:lnTo>
                  <a:lnTo>
                    <a:pt x="2367" y="1691"/>
                  </a:lnTo>
                  <a:lnTo>
                    <a:pt x="2363" y="1682"/>
                  </a:lnTo>
                  <a:lnTo>
                    <a:pt x="2357" y="1673"/>
                  </a:lnTo>
                  <a:lnTo>
                    <a:pt x="2352" y="1665"/>
                  </a:lnTo>
                  <a:lnTo>
                    <a:pt x="2345" y="1657"/>
                  </a:lnTo>
                  <a:lnTo>
                    <a:pt x="2339" y="1652"/>
                  </a:lnTo>
                  <a:lnTo>
                    <a:pt x="2331" y="1646"/>
                  </a:lnTo>
                  <a:lnTo>
                    <a:pt x="2322" y="1642"/>
                  </a:lnTo>
                  <a:lnTo>
                    <a:pt x="2313" y="1639"/>
                  </a:lnTo>
                  <a:lnTo>
                    <a:pt x="2304" y="1635"/>
                  </a:lnTo>
                  <a:lnTo>
                    <a:pt x="2294" y="1634"/>
                  </a:lnTo>
                  <a:lnTo>
                    <a:pt x="2283" y="1633"/>
                  </a:lnTo>
                  <a:lnTo>
                    <a:pt x="2283" y="1633"/>
                  </a:lnTo>
                  <a:lnTo>
                    <a:pt x="2274" y="1634"/>
                  </a:lnTo>
                  <a:lnTo>
                    <a:pt x="2264" y="1635"/>
                  </a:lnTo>
                  <a:lnTo>
                    <a:pt x="2254" y="1639"/>
                  </a:lnTo>
                  <a:lnTo>
                    <a:pt x="2244" y="1642"/>
                  </a:lnTo>
                  <a:lnTo>
                    <a:pt x="2235" y="1646"/>
                  </a:lnTo>
                  <a:lnTo>
                    <a:pt x="2227" y="1653"/>
                  </a:lnTo>
                  <a:lnTo>
                    <a:pt x="2219" y="1658"/>
                  </a:lnTo>
                  <a:lnTo>
                    <a:pt x="2213" y="1666"/>
                  </a:lnTo>
                  <a:lnTo>
                    <a:pt x="2206" y="1674"/>
                  </a:lnTo>
                  <a:lnTo>
                    <a:pt x="2201" y="1683"/>
                  </a:lnTo>
                  <a:lnTo>
                    <a:pt x="2196" y="1693"/>
                  </a:lnTo>
                  <a:lnTo>
                    <a:pt x="2192" y="1703"/>
                  </a:lnTo>
                  <a:lnTo>
                    <a:pt x="2189" y="1714"/>
                  </a:lnTo>
                  <a:lnTo>
                    <a:pt x="2186" y="1726"/>
                  </a:lnTo>
                  <a:lnTo>
                    <a:pt x="2185" y="1737"/>
                  </a:lnTo>
                  <a:lnTo>
                    <a:pt x="2184" y="1750"/>
                  </a:lnTo>
                  <a:lnTo>
                    <a:pt x="2184" y="1750"/>
                  </a:lnTo>
                  <a:lnTo>
                    <a:pt x="2185" y="1762"/>
                  </a:lnTo>
                  <a:lnTo>
                    <a:pt x="2186" y="1774"/>
                  </a:lnTo>
                  <a:lnTo>
                    <a:pt x="2189" y="1786"/>
                  </a:lnTo>
                  <a:lnTo>
                    <a:pt x="2192" y="1797"/>
                  </a:lnTo>
                  <a:lnTo>
                    <a:pt x="2196" y="1807"/>
                  </a:lnTo>
                  <a:lnTo>
                    <a:pt x="2201" y="1817"/>
                  </a:lnTo>
                  <a:lnTo>
                    <a:pt x="2206" y="1826"/>
                  </a:lnTo>
                  <a:lnTo>
                    <a:pt x="2213" y="1834"/>
                  </a:lnTo>
                  <a:lnTo>
                    <a:pt x="2221" y="1840"/>
                  </a:lnTo>
                  <a:lnTo>
                    <a:pt x="2228" y="1847"/>
                  </a:lnTo>
                  <a:lnTo>
                    <a:pt x="2237" y="1853"/>
                  </a:lnTo>
                  <a:lnTo>
                    <a:pt x="2246" y="1857"/>
                  </a:lnTo>
                  <a:lnTo>
                    <a:pt x="2256" y="1860"/>
                  </a:lnTo>
                  <a:lnTo>
                    <a:pt x="2267" y="1864"/>
                  </a:lnTo>
                  <a:lnTo>
                    <a:pt x="2278" y="1865"/>
                  </a:lnTo>
                  <a:lnTo>
                    <a:pt x="2290" y="1866"/>
                  </a:lnTo>
                  <a:lnTo>
                    <a:pt x="2290" y="1866"/>
                  </a:lnTo>
                  <a:lnTo>
                    <a:pt x="2301" y="1865"/>
                  </a:lnTo>
                  <a:lnTo>
                    <a:pt x="2311" y="1864"/>
                  </a:lnTo>
                  <a:lnTo>
                    <a:pt x="2322" y="1860"/>
                  </a:lnTo>
                  <a:lnTo>
                    <a:pt x="2332" y="1857"/>
                  </a:lnTo>
                  <a:lnTo>
                    <a:pt x="2342" y="1851"/>
                  </a:lnTo>
                  <a:lnTo>
                    <a:pt x="2351" y="1846"/>
                  </a:lnTo>
                  <a:lnTo>
                    <a:pt x="2360" y="1838"/>
                  </a:lnTo>
                  <a:lnTo>
                    <a:pt x="2368" y="1830"/>
                  </a:lnTo>
                  <a:lnTo>
                    <a:pt x="2333" y="1796"/>
                  </a:lnTo>
                  <a:close/>
                  <a:moveTo>
                    <a:pt x="2242" y="1726"/>
                  </a:moveTo>
                  <a:lnTo>
                    <a:pt x="2242" y="1726"/>
                  </a:lnTo>
                  <a:lnTo>
                    <a:pt x="2243" y="1716"/>
                  </a:lnTo>
                  <a:lnTo>
                    <a:pt x="2245" y="1707"/>
                  </a:lnTo>
                  <a:lnTo>
                    <a:pt x="2248" y="1699"/>
                  </a:lnTo>
                  <a:lnTo>
                    <a:pt x="2254" y="1693"/>
                  </a:lnTo>
                  <a:lnTo>
                    <a:pt x="2259" y="1687"/>
                  </a:lnTo>
                  <a:lnTo>
                    <a:pt x="2266" y="1684"/>
                  </a:lnTo>
                  <a:lnTo>
                    <a:pt x="2274" y="1680"/>
                  </a:lnTo>
                  <a:lnTo>
                    <a:pt x="2282" y="1680"/>
                  </a:lnTo>
                  <a:lnTo>
                    <a:pt x="2282" y="1680"/>
                  </a:lnTo>
                  <a:lnTo>
                    <a:pt x="2292" y="1682"/>
                  </a:lnTo>
                  <a:lnTo>
                    <a:pt x="2301" y="1684"/>
                  </a:lnTo>
                  <a:lnTo>
                    <a:pt x="2308" y="1688"/>
                  </a:lnTo>
                  <a:lnTo>
                    <a:pt x="2313" y="1695"/>
                  </a:lnTo>
                  <a:lnTo>
                    <a:pt x="2318" y="1701"/>
                  </a:lnTo>
                  <a:lnTo>
                    <a:pt x="2321" y="1709"/>
                  </a:lnTo>
                  <a:lnTo>
                    <a:pt x="2323" y="1718"/>
                  </a:lnTo>
                  <a:lnTo>
                    <a:pt x="2324" y="1726"/>
                  </a:lnTo>
                  <a:lnTo>
                    <a:pt x="2242" y="1726"/>
                  </a:lnTo>
                  <a:close/>
                  <a:moveTo>
                    <a:pt x="2864" y="1796"/>
                  </a:moveTo>
                  <a:lnTo>
                    <a:pt x="2864" y="1796"/>
                  </a:lnTo>
                  <a:lnTo>
                    <a:pt x="2855" y="1803"/>
                  </a:lnTo>
                  <a:lnTo>
                    <a:pt x="2846" y="1808"/>
                  </a:lnTo>
                  <a:lnTo>
                    <a:pt x="2840" y="1811"/>
                  </a:lnTo>
                  <a:lnTo>
                    <a:pt x="2834" y="1813"/>
                  </a:lnTo>
                  <a:lnTo>
                    <a:pt x="2828" y="1814"/>
                  </a:lnTo>
                  <a:lnTo>
                    <a:pt x="2820" y="1815"/>
                  </a:lnTo>
                  <a:lnTo>
                    <a:pt x="2820" y="1815"/>
                  </a:lnTo>
                  <a:lnTo>
                    <a:pt x="2814" y="1814"/>
                  </a:lnTo>
                  <a:lnTo>
                    <a:pt x="2808" y="1814"/>
                  </a:lnTo>
                  <a:lnTo>
                    <a:pt x="2800" y="1812"/>
                  </a:lnTo>
                  <a:lnTo>
                    <a:pt x="2792" y="1807"/>
                  </a:lnTo>
                  <a:lnTo>
                    <a:pt x="2784" y="1802"/>
                  </a:lnTo>
                  <a:lnTo>
                    <a:pt x="2781" y="1797"/>
                  </a:lnTo>
                  <a:lnTo>
                    <a:pt x="2778" y="1793"/>
                  </a:lnTo>
                  <a:lnTo>
                    <a:pt x="2776" y="1787"/>
                  </a:lnTo>
                  <a:lnTo>
                    <a:pt x="2773" y="1781"/>
                  </a:lnTo>
                  <a:lnTo>
                    <a:pt x="2771" y="1774"/>
                  </a:lnTo>
                  <a:lnTo>
                    <a:pt x="2770" y="1766"/>
                  </a:lnTo>
                  <a:lnTo>
                    <a:pt x="2907" y="1766"/>
                  </a:lnTo>
                  <a:lnTo>
                    <a:pt x="2907" y="1766"/>
                  </a:lnTo>
                  <a:lnTo>
                    <a:pt x="2908" y="1750"/>
                  </a:lnTo>
                  <a:lnTo>
                    <a:pt x="2908" y="1750"/>
                  </a:lnTo>
                  <a:lnTo>
                    <a:pt x="2907" y="1737"/>
                  </a:lnTo>
                  <a:lnTo>
                    <a:pt x="2906" y="1725"/>
                  </a:lnTo>
                  <a:lnTo>
                    <a:pt x="2904" y="1712"/>
                  </a:lnTo>
                  <a:lnTo>
                    <a:pt x="2901" y="1701"/>
                  </a:lnTo>
                  <a:lnTo>
                    <a:pt x="2897" y="1691"/>
                  </a:lnTo>
                  <a:lnTo>
                    <a:pt x="2893" y="1682"/>
                  </a:lnTo>
                  <a:lnTo>
                    <a:pt x="2888" y="1673"/>
                  </a:lnTo>
                  <a:lnTo>
                    <a:pt x="2883" y="1665"/>
                  </a:lnTo>
                  <a:lnTo>
                    <a:pt x="2876" y="1657"/>
                  </a:lnTo>
                  <a:lnTo>
                    <a:pt x="2868" y="1652"/>
                  </a:lnTo>
                  <a:lnTo>
                    <a:pt x="2861" y="1646"/>
                  </a:lnTo>
                  <a:lnTo>
                    <a:pt x="2853" y="1642"/>
                  </a:lnTo>
                  <a:lnTo>
                    <a:pt x="2844" y="1639"/>
                  </a:lnTo>
                  <a:lnTo>
                    <a:pt x="2834" y="1635"/>
                  </a:lnTo>
                  <a:lnTo>
                    <a:pt x="2824" y="1634"/>
                  </a:lnTo>
                  <a:lnTo>
                    <a:pt x="2814" y="1633"/>
                  </a:lnTo>
                  <a:lnTo>
                    <a:pt x="2814" y="1633"/>
                  </a:lnTo>
                  <a:lnTo>
                    <a:pt x="2803" y="1634"/>
                  </a:lnTo>
                  <a:lnTo>
                    <a:pt x="2793" y="1635"/>
                  </a:lnTo>
                  <a:lnTo>
                    <a:pt x="2783" y="1639"/>
                  </a:lnTo>
                  <a:lnTo>
                    <a:pt x="2775" y="1642"/>
                  </a:lnTo>
                  <a:lnTo>
                    <a:pt x="2766" y="1646"/>
                  </a:lnTo>
                  <a:lnTo>
                    <a:pt x="2757" y="1653"/>
                  </a:lnTo>
                  <a:lnTo>
                    <a:pt x="2750" y="1658"/>
                  </a:lnTo>
                  <a:lnTo>
                    <a:pt x="2743" y="1666"/>
                  </a:lnTo>
                  <a:lnTo>
                    <a:pt x="2736" y="1674"/>
                  </a:lnTo>
                  <a:lnTo>
                    <a:pt x="2730" y="1683"/>
                  </a:lnTo>
                  <a:lnTo>
                    <a:pt x="2726" y="1693"/>
                  </a:lnTo>
                  <a:lnTo>
                    <a:pt x="2722" y="1703"/>
                  </a:lnTo>
                  <a:lnTo>
                    <a:pt x="2719" y="1714"/>
                  </a:lnTo>
                  <a:lnTo>
                    <a:pt x="2716" y="1726"/>
                  </a:lnTo>
                  <a:lnTo>
                    <a:pt x="2715" y="1737"/>
                  </a:lnTo>
                  <a:lnTo>
                    <a:pt x="2715" y="1750"/>
                  </a:lnTo>
                  <a:lnTo>
                    <a:pt x="2715" y="1750"/>
                  </a:lnTo>
                  <a:lnTo>
                    <a:pt x="2715" y="1762"/>
                  </a:lnTo>
                  <a:lnTo>
                    <a:pt x="2716" y="1774"/>
                  </a:lnTo>
                  <a:lnTo>
                    <a:pt x="2718" y="1786"/>
                  </a:lnTo>
                  <a:lnTo>
                    <a:pt x="2722" y="1797"/>
                  </a:lnTo>
                  <a:lnTo>
                    <a:pt x="2726" y="1807"/>
                  </a:lnTo>
                  <a:lnTo>
                    <a:pt x="2732" y="1817"/>
                  </a:lnTo>
                  <a:lnTo>
                    <a:pt x="2737" y="1826"/>
                  </a:lnTo>
                  <a:lnTo>
                    <a:pt x="2744" y="1834"/>
                  </a:lnTo>
                  <a:lnTo>
                    <a:pt x="2750" y="1840"/>
                  </a:lnTo>
                  <a:lnTo>
                    <a:pt x="2758" y="1847"/>
                  </a:lnTo>
                  <a:lnTo>
                    <a:pt x="2767" y="1853"/>
                  </a:lnTo>
                  <a:lnTo>
                    <a:pt x="2777" y="1857"/>
                  </a:lnTo>
                  <a:lnTo>
                    <a:pt x="2787" y="1860"/>
                  </a:lnTo>
                  <a:lnTo>
                    <a:pt x="2797" y="1864"/>
                  </a:lnTo>
                  <a:lnTo>
                    <a:pt x="2809" y="1865"/>
                  </a:lnTo>
                  <a:lnTo>
                    <a:pt x="2820" y="1866"/>
                  </a:lnTo>
                  <a:lnTo>
                    <a:pt x="2820" y="1866"/>
                  </a:lnTo>
                  <a:lnTo>
                    <a:pt x="2831" y="1865"/>
                  </a:lnTo>
                  <a:lnTo>
                    <a:pt x="2842" y="1864"/>
                  </a:lnTo>
                  <a:lnTo>
                    <a:pt x="2852" y="1860"/>
                  </a:lnTo>
                  <a:lnTo>
                    <a:pt x="2862" y="1857"/>
                  </a:lnTo>
                  <a:lnTo>
                    <a:pt x="2872" y="1851"/>
                  </a:lnTo>
                  <a:lnTo>
                    <a:pt x="2882" y="1846"/>
                  </a:lnTo>
                  <a:lnTo>
                    <a:pt x="2890" y="1838"/>
                  </a:lnTo>
                  <a:lnTo>
                    <a:pt x="2898" y="1830"/>
                  </a:lnTo>
                  <a:lnTo>
                    <a:pt x="2864" y="1796"/>
                  </a:lnTo>
                  <a:close/>
                  <a:moveTo>
                    <a:pt x="2771" y="1726"/>
                  </a:moveTo>
                  <a:lnTo>
                    <a:pt x="2771" y="1726"/>
                  </a:lnTo>
                  <a:lnTo>
                    <a:pt x="2772" y="1716"/>
                  </a:lnTo>
                  <a:lnTo>
                    <a:pt x="2776" y="1707"/>
                  </a:lnTo>
                  <a:lnTo>
                    <a:pt x="2779" y="1699"/>
                  </a:lnTo>
                  <a:lnTo>
                    <a:pt x="2783" y="1693"/>
                  </a:lnTo>
                  <a:lnTo>
                    <a:pt x="2790" y="1687"/>
                  </a:lnTo>
                  <a:lnTo>
                    <a:pt x="2797" y="1684"/>
                  </a:lnTo>
                  <a:lnTo>
                    <a:pt x="2804" y="1680"/>
                  </a:lnTo>
                  <a:lnTo>
                    <a:pt x="2813" y="1680"/>
                  </a:lnTo>
                  <a:lnTo>
                    <a:pt x="2813" y="1680"/>
                  </a:lnTo>
                  <a:lnTo>
                    <a:pt x="2823" y="1682"/>
                  </a:lnTo>
                  <a:lnTo>
                    <a:pt x="2831" y="1684"/>
                  </a:lnTo>
                  <a:lnTo>
                    <a:pt x="2839" y="1688"/>
                  </a:lnTo>
                  <a:lnTo>
                    <a:pt x="2844" y="1695"/>
                  </a:lnTo>
                  <a:lnTo>
                    <a:pt x="2849" y="1701"/>
                  </a:lnTo>
                  <a:lnTo>
                    <a:pt x="2852" y="1709"/>
                  </a:lnTo>
                  <a:lnTo>
                    <a:pt x="2854" y="1718"/>
                  </a:lnTo>
                  <a:lnTo>
                    <a:pt x="2855" y="1726"/>
                  </a:lnTo>
                  <a:lnTo>
                    <a:pt x="2771" y="1726"/>
                  </a:lnTo>
                  <a:close/>
                  <a:moveTo>
                    <a:pt x="2639" y="1783"/>
                  </a:moveTo>
                  <a:lnTo>
                    <a:pt x="2639" y="1783"/>
                  </a:lnTo>
                  <a:lnTo>
                    <a:pt x="2639" y="1791"/>
                  </a:lnTo>
                  <a:lnTo>
                    <a:pt x="2640" y="1796"/>
                  </a:lnTo>
                  <a:lnTo>
                    <a:pt x="2642" y="1802"/>
                  </a:lnTo>
                  <a:lnTo>
                    <a:pt x="2644" y="1806"/>
                  </a:lnTo>
                  <a:lnTo>
                    <a:pt x="2648" y="1810"/>
                  </a:lnTo>
                  <a:lnTo>
                    <a:pt x="2652" y="1812"/>
                  </a:lnTo>
                  <a:lnTo>
                    <a:pt x="2656" y="1813"/>
                  </a:lnTo>
                  <a:lnTo>
                    <a:pt x="2663" y="1813"/>
                  </a:lnTo>
                  <a:lnTo>
                    <a:pt x="2663" y="1813"/>
                  </a:lnTo>
                  <a:lnTo>
                    <a:pt x="2671" y="1813"/>
                  </a:lnTo>
                  <a:lnTo>
                    <a:pt x="2680" y="1811"/>
                  </a:lnTo>
                  <a:lnTo>
                    <a:pt x="2688" y="1807"/>
                  </a:lnTo>
                  <a:lnTo>
                    <a:pt x="2696" y="1803"/>
                  </a:lnTo>
                  <a:lnTo>
                    <a:pt x="2690" y="1855"/>
                  </a:lnTo>
                  <a:lnTo>
                    <a:pt x="2690" y="1855"/>
                  </a:lnTo>
                  <a:lnTo>
                    <a:pt x="2680" y="1859"/>
                  </a:lnTo>
                  <a:lnTo>
                    <a:pt x="2668" y="1862"/>
                  </a:lnTo>
                  <a:lnTo>
                    <a:pt x="2655" y="1865"/>
                  </a:lnTo>
                  <a:lnTo>
                    <a:pt x="2643" y="1866"/>
                  </a:lnTo>
                  <a:lnTo>
                    <a:pt x="2643" y="1866"/>
                  </a:lnTo>
                  <a:lnTo>
                    <a:pt x="2636" y="1865"/>
                  </a:lnTo>
                  <a:lnTo>
                    <a:pt x="2628" y="1864"/>
                  </a:lnTo>
                  <a:lnTo>
                    <a:pt x="2621" y="1861"/>
                  </a:lnTo>
                  <a:lnTo>
                    <a:pt x="2616" y="1859"/>
                  </a:lnTo>
                  <a:lnTo>
                    <a:pt x="2610" y="1856"/>
                  </a:lnTo>
                  <a:lnTo>
                    <a:pt x="2605" y="1853"/>
                  </a:lnTo>
                  <a:lnTo>
                    <a:pt x="2601" y="1848"/>
                  </a:lnTo>
                  <a:lnTo>
                    <a:pt x="2597" y="1843"/>
                  </a:lnTo>
                  <a:lnTo>
                    <a:pt x="2591" y="1833"/>
                  </a:lnTo>
                  <a:lnTo>
                    <a:pt x="2587" y="1821"/>
                  </a:lnTo>
                  <a:lnTo>
                    <a:pt x="2585" y="1810"/>
                  </a:lnTo>
                  <a:lnTo>
                    <a:pt x="2584" y="1797"/>
                  </a:lnTo>
                  <a:lnTo>
                    <a:pt x="2584" y="1689"/>
                  </a:lnTo>
                  <a:lnTo>
                    <a:pt x="2549" y="1689"/>
                  </a:lnTo>
                  <a:lnTo>
                    <a:pt x="2549" y="1639"/>
                  </a:lnTo>
                  <a:lnTo>
                    <a:pt x="2584" y="1639"/>
                  </a:lnTo>
                  <a:lnTo>
                    <a:pt x="2584" y="1581"/>
                  </a:lnTo>
                  <a:lnTo>
                    <a:pt x="2639" y="1554"/>
                  </a:lnTo>
                  <a:lnTo>
                    <a:pt x="2639" y="1639"/>
                  </a:lnTo>
                  <a:lnTo>
                    <a:pt x="2688" y="1639"/>
                  </a:lnTo>
                  <a:lnTo>
                    <a:pt x="2688" y="1689"/>
                  </a:lnTo>
                  <a:lnTo>
                    <a:pt x="2639" y="1689"/>
                  </a:lnTo>
                  <a:lnTo>
                    <a:pt x="2639" y="1783"/>
                  </a:lnTo>
                  <a:close/>
                  <a:moveTo>
                    <a:pt x="2532" y="1855"/>
                  </a:moveTo>
                  <a:lnTo>
                    <a:pt x="2532" y="1855"/>
                  </a:lnTo>
                  <a:lnTo>
                    <a:pt x="2522" y="1859"/>
                  </a:lnTo>
                  <a:lnTo>
                    <a:pt x="2511" y="1862"/>
                  </a:lnTo>
                  <a:lnTo>
                    <a:pt x="2499" y="1865"/>
                  </a:lnTo>
                  <a:lnTo>
                    <a:pt x="2487" y="1866"/>
                  </a:lnTo>
                  <a:lnTo>
                    <a:pt x="2487" y="1866"/>
                  </a:lnTo>
                  <a:lnTo>
                    <a:pt x="2478" y="1865"/>
                  </a:lnTo>
                  <a:lnTo>
                    <a:pt x="2471" y="1864"/>
                  </a:lnTo>
                  <a:lnTo>
                    <a:pt x="2464" y="1861"/>
                  </a:lnTo>
                  <a:lnTo>
                    <a:pt x="2458" y="1859"/>
                  </a:lnTo>
                  <a:lnTo>
                    <a:pt x="2453" y="1856"/>
                  </a:lnTo>
                  <a:lnTo>
                    <a:pt x="2448" y="1853"/>
                  </a:lnTo>
                  <a:lnTo>
                    <a:pt x="2443" y="1848"/>
                  </a:lnTo>
                  <a:lnTo>
                    <a:pt x="2440" y="1843"/>
                  </a:lnTo>
                  <a:lnTo>
                    <a:pt x="2434" y="1833"/>
                  </a:lnTo>
                  <a:lnTo>
                    <a:pt x="2430" y="1821"/>
                  </a:lnTo>
                  <a:lnTo>
                    <a:pt x="2427" y="1810"/>
                  </a:lnTo>
                  <a:lnTo>
                    <a:pt x="2427" y="1797"/>
                  </a:lnTo>
                  <a:lnTo>
                    <a:pt x="2427" y="1689"/>
                  </a:lnTo>
                  <a:lnTo>
                    <a:pt x="2393" y="1689"/>
                  </a:lnTo>
                  <a:lnTo>
                    <a:pt x="2393" y="1639"/>
                  </a:lnTo>
                  <a:lnTo>
                    <a:pt x="2427" y="1639"/>
                  </a:lnTo>
                  <a:lnTo>
                    <a:pt x="2427" y="1581"/>
                  </a:lnTo>
                  <a:lnTo>
                    <a:pt x="2482" y="1554"/>
                  </a:lnTo>
                  <a:lnTo>
                    <a:pt x="2482" y="1639"/>
                  </a:lnTo>
                  <a:lnTo>
                    <a:pt x="2528" y="1639"/>
                  </a:lnTo>
                  <a:lnTo>
                    <a:pt x="2528" y="1689"/>
                  </a:lnTo>
                  <a:lnTo>
                    <a:pt x="2482" y="1689"/>
                  </a:lnTo>
                  <a:lnTo>
                    <a:pt x="2482" y="1783"/>
                  </a:lnTo>
                  <a:lnTo>
                    <a:pt x="2482" y="1783"/>
                  </a:lnTo>
                  <a:lnTo>
                    <a:pt x="2482" y="1791"/>
                  </a:lnTo>
                  <a:lnTo>
                    <a:pt x="2483" y="1796"/>
                  </a:lnTo>
                  <a:lnTo>
                    <a:pt x="2485" y="1802"/>
                  </a:lnTo>
                  <a:lnTo>
                    <a:pt x="2488" y="1806"/>
                  </a:lnTo>
                  <a:lnTo>
                    <a:pt x="2491" y="1810"/>
                  </a:lnTo>
                  <a:lnTo>
                    <a:pt x="2495" y="1812"/>
                  </a:lnTo>
                  <a:lnTo>
                    <a:pt x="2500" y="1813"/>
                  </a:lnTo>
                  <a:lnTo>
                    <a:pt x="2505" y="1813"/>
                  </a:lnTo>
                  <a:lnTo>
                    <a:pt x="2505" y="1813"/>
                  </a:lnTo>
                  <a:lnTo>
                    <a:pt x="2514" y="1813"/>
                  </a:lnTo>
                  <a:lnTo>
                    <a:pt x="2523" y="1811"/>
                  </a:lnTo>
                  <a:lnTo>
                    <a:pt x="2531" y="1807"/>
                  </a:lnTo>
                  <a:lnTo>
                    <a:pt x="2538" y="1803"/>
                  </a:lnTo>
                  <a:lnTo>
                    <a:pt x="2532" y="1855"/>
                  </a:lnTo>
                  <a:close/>
                  <a:moveTo>
                    <a:pt x="3074" y="1700"/>
                  </a:moveTo>
                  <a:lnTo>
                    <a:pt x="3074" y="1700"/>
                  </a:lnTo>
                  <a:lnTo>
                    <a:pt x="3066" y="1695"/>
                  </a:lnTo>
                  <a:lnTo>
                    <a:pt x="3057" y="1691"/>
                  </a:lnTo>
                  <a:lnTo>
                    <a:pt x="3047" y="1689"/>
                  </a:lnTo>
                  <a:lnTo>
                    <a:pt x="3037" y="1688"/>
                  </a:lnTo>
                  <a:lnTo>
                    <a:pt x="3037" y="1688"/>
                  </a:lnTo>
                  <a:lnTo>
                    <a:pt x="3028" y="1689"/>
                  </a:lnTo>
                  <a:lnTo>
                    <a:pt x="3020" y="1691"/>
                  </a:lnTo>
                  <a:lnTo>
                    <a:pt x="3013" y="1696"/>
                  </a:lnTo>
                  <a:lnTo>
                    <a:pt x="3007" y="1701"/>
                  </a:lnTo>
                  <a:lnTo>
                    <a:pt x="3003" y="1708"/>
                  </a:lnTo>
                  <a:lnTo>
                    <a:pt x="3001" y="1717"/>
                  </a:lnTo>
                  <a:lnTo>
                    <a:pt x="2999" y="1728"/>
                  </a:lnTo>
                  <a:lnTo>
                    <a:pt x="2998" y="1740"/>
                  </a:lnTo>
                  <a:lnTo>
                    <a:pt x="2998" y="1860"/>
                  </a:lnTo>
                  <a:lnTo>
                    <a:pt x="2943" y="1860"/>
                  </a:lnTo>
                  <a:lnTo>
                    <a:pt x="2943" y="1639"/>
                  </a:lnTo>
                  <a:lnTo>
                    <a:pt x="2998" y="1639"/>
                  </a:lnTo>
                  <a:lnTo>
                    <a:pt x="2998" y="1657"/>
                  </a:lnTo>
                  <a:lnTo>
                    <a:pt x="2998" y="1657"/>
                  </a:lnTo>
                  <a:lnTo>
                    <a:pt x="3003" y="1652"/>
                  </a:lnTo>
                  <a:lnTo>
                    <a:pt x="3009" y="1646"/>
                  </a:lnTo>
                  <a:lnTo>
                    <a:pt x="3014" y="1643"/>
                  </a:lnTo>
                  <a:lnTo>
                    <a:pt x="3021" y="1640"/>
                  </a:lnTo>
                  <a:lnTo>
                    <a:pt x="3026" y="1636"/>
                  </a:lnTo>
                  <a:lnTo>
                    <a:pt x="3033" y="1635"/>
                  </a:lnTo>
                  <a:lnTo>
                    <a:pt x="3039" y="1634"/>
                  </a:lnTo>
                  <a:lnTo>
                    <a:pt x="3047" y="1633"/>
                  </a:lnTo>
                  <a:lnTo>
                    <a:pt x="3047" y="1633"/>
                  </a:lnTo>
                  <a:lnTo>
                    <a:pt x="3058" y="1634"/>
                  </a:lnTo>
                  <a:lnTo>
                    <a:pt x="3069" y="1637"/>
                  </a:lnTo>
                  <a:lnTo>
                    <a:pt x="3079" y="1641"/>
                  </a:lnTo>
                  <a:lnTo>
                    <a:pt x="3088" y="1646"/>
                  </a:lnTo>
                  <a:lnTo>
                    <a:pt x="3074" y="1700"/>
                  </a:lnTo>
                  <a:close/>
                  <a:moveTo>
                    <a:pt x="593" y="1579"/>
                  </a:moveTo>
                  <a:lnTo>
                    <a:pt x="593" y="1607"/>
                  </a:lnTo>
                  <a:lnTo>
                    <a:pt x="537" y="1607"/>
                  </a:lnTo>
                  <a:lnTo>
                    <a:pt x="537" y="1551"/>
                  </a:lnTo>
                  <a:lnTo>
                    <a:pt x="593" y="1551"/>
                  </a:lnTo>
                  <a:lnTo>
                    <a:pt x="593" y="1579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38"/>
                  </a:lnTo>
                  <a:lnTo>
                    <a:pt x="1030" y="1860"/>
                  </a:lnTo>
                  <a:lnTo>
                    <a:pt x="975" y="1860"/>
                  </a:lnTo>
                  <a:lnTo>
                    <a:pt x="975" y="1639"/>
                  </a:lnTo>
                  <a:close/>
                  <a:moveTo>
                    <a:pt x="1030" y="1579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1"/>
                  </a:lnTo>
                  <a:lnTo>
                    <a:pt x="1030" y="1551"/>
                  </a:lnTo>
                  <a:lnTo>
                    <a:pt x="1030" y="1579"/>
                  </a:lnTo>
                  <a:close/>
                  <a:moveTo>
                    <a:pt x="2539" y="2042"/>
                  </a:moveTo>
                  <a:lnTo>
                    <a:pt x="2539" y="2042"/>
                  </a:lnTo>
                  <a:lnTo>
                    <a:pt x="2534" y="2038"/>
                  </a:lnTo>
                  <a:lnTo>
                    <a:pt x="2528" y="2033"/>
                  </a:lnTo>
                  <a:lnTo>
                    <a:pt x="2523" y="2030"/>
                  </a:lnTo>
                  <a:lnTo>
                    <a:pt x="2516" y="2027"/>
                  </a:lnTo>
                  <a:lnTo>
                    <a:pt x="2511" y="2025"/>
                  </a:lnTo>
                  <a:lnTo>
                    <a:pt x="2504" y="2024"/>
                  </a:lnTo>
                  <a:lnTo>
                    <a:pt x="2490" y="2021"/>
                  </a:lnTo>
                  <a:lnTo>
                    <a:pt x="2490" y="2021"/>
                  </a:lnTo>
                  <a:lnTo>
                    <a:pt x="2480" y="2022"/>
                  </a:lnTo>
                  <a:lnTo>
                    <a:pt x="2471" y="2024"/>
                  </a:lnTo>
                  <a:lnTo>
                    <a:pt x="2462" y="2027"/>
                  </a:lnTo>
                  <a:lnTo>
                    <a:pt x="2453" y="2030"/>
                  </a:lnTo>
                  <a:lnTo>
                    <a:pt x="2446" y="2035"/>
                  </a:lnTo>
                  <a:lnTo>
                    <a:pt x="2439" y="2039"/>
                  </a:lnTo>
                  <a:lnTo>
                    <a:pt x="2432" y="2046"/>
                  </a:lnTo>
                  <a:lnTo>
                    <a:pt x="2426" y="2052"/>
                  </a:lnTo>
                  <a:lnTo>
                    <a:pt x="2421" y="2060"/>
                  </a:lnTo>
                  <a:lnTo>
                    <a:pt x="2416" y="2069"/>
                  </a:lnTo>
                  <a:lnTo>
                    <a:pt x="2413" y="2078"/>
                  </a:lnTo>
                  <a:lnTo>
                    <a:pt x="2409" y="2089"/>
                  </a:lnTo>
                  <a:lnTo>
                    <a:pt x="2406" y="2099"/>
                  </a:lnTo>
                  <a:lnTo>
                    <a:pt x="2405" y="2111"/>
                  </a:lnTo>
                  <a:lnTo>
                    <a:pt x="2404" y="2123"/>
                  </a:lnTo>
                  <a:lnTo>
                    <a:pt x="2403" y="2136"/>
                  </a:lnTo>
                  <a:lnTo>
                    <a:pt x="2403" y="2136"/>
                  </a:lnTo>
                  <a:lnTo>
                    <a:pt x="2404" y="2149"/>
                  </a:lnTo>
                  <a:lnTo>
                    <a:pt x="2405" y="2161"/>
                  </a:lnTo>
                  <a:lnTo>
                    <a:pt x="2406" y="2174"/>
                  </a:lnTo>
                  <a:lnTo>
                    <a:pt x="2409" y="2186"/>
                  </a:lnTo>
                  <a:lnTo>
                    <a:pt x="2411" y="2196"/>
                  </a:lnTo>
                  <a:lnTo>
                    <a:pt x="2416" y="2206"/>
                  </a:lnTo>
                  <a:lnTo>
                    <a:pt x="2420" y="2214"/>
                  </a:lnTo>
                  <a:lnTo>
                    <a:pt x="2426" y="2222"/>
                  </a:lnTo>
                  <a:lnTo>
                    <a:pt x="2431" y="2230"/>
                  </a:lnTo>
                  <a:lnTo>
                    <a:pt x="2438" y="2235"/>
                  </a:lnTo>
                  <a:lnTo>
                    <a:pt x="2445" y="2241"/>
                  </a:lnTo>
                  <a:lnTo>
                    <a:pt x="2452" y="2245"/>
                  </a:lnTo>
                  <a:lnTo>
                    <a:pt x="2461" y="2250"/>
                  </a:lnTo>
                  <a:lnTo>
                    <a:pt x="2470" y="2252"/>
                  </a:lnTo>
                  <a:lnTo>
                    <a:pt x="2479" y="2253"/>
                  </a:lnTo>
                  <a:lnTo>
                    <a:pt x="2489" y="2254"/>
                  </a:lnTo>
                  <a:lnTo>
                    <a:pt x="2489" y="2254"/>
                  </a:lnTo>
                  <a:lnTo>
                    <a:pt x="2495" y="2253"/>
                  </a:lnTo>
                  <a:lnTo>
                    <a:pt x="2503" y="2252"/>
                  </a:lnTo>
                  <a:lnTo>
                    <a:pt x="2510" y="2251"/>
                  </a:lnTo>
                  <a:lnTo>
                    <a:pt x="2515" y="2249"/>
                  </a:lnTo>
                  <a:lnTo>
                    <a:pt x="2522" y="2245"/>
                  </a:lnTo>
                  <a:lnTo>
                    <a:pt x="2528" y="2242"/>
                  </a:lnTo>
                  <a:lnTo>
                    <a:pt x="2534" y="2238"/>
                  </a:lnTo>
                  <a:lnTo>
                    <a:pt x="2539" y="2232"/>
                  </a:lnTo>
                  <a:lnTo>
                    <a:pt x="2539" y="2249"/>
                  </a:lnTo>
                  <a:lnTo>
                    <a:pt x="2595" y="2249"/>
                  </a:lnTo>
                  <a:lnTo>
                    <a:pt x="2595" y="1934"/>
                  </a:lnTo>
                  <a:lnTo>
                    <a:pt x="2539" y="1962"/>
                  </a:lnTo>
                  <a:lnTo>
                    <a:pt x="2539" y="2042"/>
                  </a:lnTo>
                  <a:close/>
                  <a:moveTo>
                    <a:pt x="2501" y="2203"/>
                  </a:moveTo>
                  <a:lnTo>
                    <a:pt x="2501" y="2203"/>
                  </a:lnTo>
                  <a:lnTo>
                    <a:pt x="2493" y="2202"/>
                  </a:lnTo>
                  <a:lnTo>
                    <a:pt x="2487" y="2200"/>
                  </a:lnTo>
                  <a:lnTo>
                    <a:pt x="2479" y="2197"/>
                  </a:lnTo>
                  <a:lnTo>
                    <a:pt x="2472" y="2190"/>
                  </a:lnTo>
                  <a:lnTo>
                    <a:pt x="2467" y="2181"/>
                  </a:lnTo>
                  <a:lnTo>
                    <a:pt x="2462" y="2169"/>
                  </a:lnTo>
                  <a:lnTo>
                    <a:pt x="2460" y="2154"/>
                  </a:lnTo>
                  <a:lnTo>
                    <a:pt x="2459" y="2134"/>
                  </a:lnTo>
                  <a:lnTo>
                    <a:pt x="2459" y="2134"/>
                  </a:lnTo>
                  <a:lnTo>
                    <a:pt x="2460" y="2117"/>
                  </a:lnTo>
                  <a:lnTo>
                    <a:pt x="2462" y="2103"/>
                  </a:lnTo>
                  <a:lnTo>
                    <a:pt x="2467" y="2092"/>
                  </a:lnTo>
                  <a:lnTo>
                    <a:pt x="2472" y="2084"/>
                  </a:lnTo>
                  <a:lnTo>
                    <a:pt x="2479" y="2079"/>
                  </a:lnTo>
                  <a:lnTo>
                    <a:pt x="2485" y="2074"/>
                  </a:lnTo>
                  <a:lnTo>
                    <a:pt x="2493" y="2073"/>
                  </a:lnTo>
                  <a:lnTo>
                    <a:pt x="2500" y="2072"/>
                  </a:lnTo>
                  <a:lnTo>
                    <a:pt x="2500" y="2072"/>
                  </a:lnTo>
                  <a:lnTo>
                    <a:pt x="2507" y="2073"/>
                  </a:lnTo>
                  <a:lnTo>
                    <a:pt x="2514" y="2074"/>
                  </a:lnTo>
                  <a:lnTo>
                    <a:pt x="2520" y="2076"/>
                  </a:lnTo>
                  <a:lnTo>
                    <a:pt x="2525" y="2080"/>
                  </a:lnTo>
                  <a:lnTo>
                    <a:pt x="2530" y="2083"/>
                  </a:lnTo>
                  <a:lnTo>
                    <a:pt x="2534" y="2086"/>
                  </a:lnTo>
                  <a:lnTo>
                    <a:pt x="2539" y="2094"/>
                  </a:lnTo>
                  <a:lnTo>
                    <a:pt x="2539" y="2181"/>
                  </a:lnTo>
                  <a:lnTo>
                    <a:pt x="2539" y="2181"/>
                  </a:lnTo>
                  <a:lnTo>
                    <a:pt x="2533" y="2189"/>
                  </a:lnTo>
                  <a:lnTo>
                    <a:pt x="2525" y="2196"/>
                  </a:lnTo>
                  <a:lnTo>
                    <a:pt x="2520" y="2199"/>
                  </a:lnTo>
                  <a:lnTo>
                    <a:pt x="2514" y="2201"/>
                  </a:lnTo>
                  <a:lnTo>
                    <a:pt x="2507" y="2202"/>
                  </a:lnTo>
                  <a:lnTo>
                    <a:pt x="2501" y="2203"/>
                  </a:lnTo>
                  <a:lnTo>
                    <a:pt x="2501" y="2203"/>
                  </a:lnTo>
                  <a:close/>
                  <a:moveTo>
                    <a:pt x="672" y="2089"/>
                  </a:moveTo>
                  <a:lnTo>
                    <a:pt x="672" y="2089"/>
                  </a:lnTo>
                  <a:lnTo>
                    <a:pt x="664" y="2084"/>
                  </a:lnTo>
                  <a:lnTo>
                    <a:pt x="656" y="2080"/>
                  </a:lnTo>
                  <a:lnTo>
                    <a:pt x="646" y="2078"/>
                  </a:lnTo>
                  <a:lnTo>
                    <a:pt x="636" y="2076"/>
                  </a:lnTo>
                  <a:lnTo>
                    <a:pt x="636" y="2076"/>
                  </a:lnTo>
                  <a:lnTo>
                    <a:pt x="627" y="2078"/>
                  </a:lnTo>
                  <a:lnTo>
                    <a:pt x="618" y="2080"/>
                  </a:lnTo>
                  <a:lnTo>
                    <a:pt x="611" y="2084"/>
                  </a:lnTo>
                  <a:lnTo>
                    <a:pt x="606" y="2090"/>
                  </a:lnTo>
                  <a:lnTo>
                    <a:pt x="601" y="2096"/>
                  </a:lnTo>
                  <a:lnTo>
                    <a:pt x="599" y="2105"/>
                  </a:lnTo>
                  <a:lnTo>
                    <a:pt x="597" y="2116"/>
                  </a:lnTo>
                  <a:lnTo>
                    <a:pt x="596" y="2128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7"/>
                  </a:lnTo>
                  <a:lnTo>
                    <a:pt x="596" y="2027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1" y="2040"/>
                  </a:lnTo>
                  <a:lnTo>
                    <a:pt x="607" y="2035"/>
                  </a:lnTo>
                  <a:lnTo>
                    <a:pt x="613" y="2031"/>
                  </a:lnTo>
                  <a:lnTo>
                    <a:pt x="619" y="2028"/>
                  </a:lnTo>
                  <a:lnTo>
                    <a:pt x="625" y="2025"/>
                  </a:lnTo>
                  <a:lnTo>
                    <a:pt x="631" y="2024"/>
                  </a:lnTo>
                  <a:lnTo>
                    <a:pt x="639" y="2022"/>
                  </a:lnTo>
                  <a:lnTo>
                    <a:pt x="646" y="2021"/>
                  </a:lnTo>
                  <a:lnTo>
                    <a:pt x="646" y="2021"/>
                  </a:lnTo>
                  <a:lnTo>
                    <a:pt x="657" y="2022"/>
                  </a:lnTo>
                  <a:lnTo>
                    <a:pt x="668" y="2026"/>
                  </a:lnTo>
                  <a:lnTo>
                    <a:pt x="679" y="2030"/>
                  </a:lnTo>
                  <a:lnTo>
                    <a:pt x="688" y="2036"/>
                  </a:lnTo>
                  <a:lnTo>
                    <a:pt x="672" y="2089"/>
                  </a:lnTo>
                  <a:close/>
                  <a:moveTo>
                    <a:pt x="241" y="2027"/>
                  </a:moveTo>
                  <a:lnTo>
                    <a:pt x="295" y="2027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7"/>
                  </a:lnTo>
                  <a:lnTo>
                    <a:pt x="160" y="2157"/>
                  </a:lnTo>
                  <a:lnTo>
                    <a:pt x="148" y="2108"/>
                  </a:lnTo>
                  <a:lnTo>
                    <a:pt x="148" y="2108"/>
                  </a:lnTo>
                  <a:lnTo>
                    <a:pt x="142" y="2132"/>
                  </a:lnTo>
                  <a:lnTo>
                    <a:pt x="136" y="2158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7"/>
                  </a:lnTo>
                  <a:lnTo>
                    <a:pt x="0" y="2027"/>
                  </a:lnTo>
                  <a:lnTo>
                    <a:pt x="57" y="2027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6"/>
                  </a:lnTo>
                  <a:lnTo>
                    <a:pt x="88" y="2164"/>
                  </a:lnTo>
                  <a:lnTo>
                    <a:pt x="88" y="2164"/>
                  </a:lnTo>
                  <a:lnTo>
                    <a:pt x="95" y="2136"/>
                  </a:lnTo>
                  <a:lnTo>
                    <a:pt x="102" y="2108"/>
                  </a:lnTo>
                  <a:lnTo>
                    <a:pt x="125" y="2027"/>
                  </a:lnTo>
                  <a:lnTo>
                    <a:pt x="172" y="2027"/>
                  </a:lnTo>
                  <a:lnTo>
                    <a:pt x="195" y="2108"/>
                  </a:lnTo>
                  <a:lnTo>
                    <a:pt x="195" y="2108"/>
                  </a:lnTo>
                  <a:lnTo>
                    <a:pt x="202" y="2135"/>
                  </a:lnTo>
                  <a:lnTo>
                    <a:pt x="209" y="2165"/>
                  </a:lnTo>
                  <a:lnTo>
                    <a:pt x="209" y="2165"/>
                  </a:lnTo>
                  <a:lnTo>
                    <a:pt x="213" y="2139"/>
                  </a:lnTo>
                  <a:lnTo>
                    <a:pt x="220" y="2108"/>
                  </a:lnTo>
                  <a:lnTo>
                    <a:pt x="241" y="2027"/>
                  </a:lnTo>
                  <a:close/>
                  <a:moveTo>
                    <a:pt x="406" y="2021"/>
                  </a:moveTo>
                  <a:lnTo>
                    <a:pt x="406" y="2021"/>
                  </a:lnTo>
                  <a:lnTo>
                    <a:pt x="396" y="2022"/>
                  </a:lnTo>
                  <a:lnTo>
                    <a:pt x="385" y="2024"/>
                  </a:lnTo>
                  <a:lnTo>
                    <a:pt x="375" y="2027"/>
                  </a:lnTo>
                  <a:lnTo>
                    <a:pt x="366" y="2030"/>
                  </a:lnTo>
                  <a:lnTo>
                    <a:pt x="358" y="2035"/>
                  </a:lnTo>
                  <a:lnTo>
                    <a:pt x="349" y="2040"/>
                  </a:lnTo>
                  <a:lnTo>
                    <a:pt x="341" y="2047"/>
                  </a:lnTo>
                  <a:lnTo>
                    <a:pt x="334" y="2054"/>
                  </a:lnTo>
                  <a:lnTo>
                    <a:pt x="328" y="2062"/>
                  </a:lnTo>
                  <a:lnTo>
                    <a:pt x="322" y="2071"/>
                  </a:lnTo>
                  <a:lnTo>
                    <a:pt x="317" y="2081"/>
                  </a:lnTo>
                  <a:lnTo>
                    <a:pt x="313" y="2091"/>
                  </a:lnTo>
                  <a:lnTo>
                    <a:pt x="310" y="2102"/>
                  </a:lnTo>
                  <a:lnTo>
                    <a:pt x="308" y="2113"/>
                  </a:lnTo>
                  <a:lnTo>
                    <a:pt x="306" y="2125"/>
                  </a:lnTo>
                  <a:lnTo>
                    <a:pt x="306" y="2138"/>
                  </a:lnTo>
                  <a:lnTo>
                    <a:pt x="306" y="2138"/>
                  </a:lnTo>
                  <a:lnTo>
                    <a:pt x="306" y="2150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3" y="2185"/>
                  </a:lnTo>
                  <a:lnTo>
                    <a:pt x="317" y="2194"/>
                  </a:lnTo>
                  <a:lnTo>
                    <a:pt x="322" y="2204"/>
                  </a:lnTo>
                  <a:lnTo>
                    <a:pt x="328" y="2213"/>
                  </a:lnTo>
                  <a:lnTo>
                    <a:pt x="334" y="2221"/>
                  </a:lnTo>
                  <a:lnTo>
                    <a:pt x="341" y="2229"/>
                  </a:lnTo>
                  <a:lnTo>
                    <a:pt x="349" y="2235"/>
                  </a:lnTo>
                  <a:lnTo>
                    <a:pt x="358" y="2241"/>
                  </a:lnTo>
                  <a:lnTo>
                    <a:pt x="366" y="2245"/>
                  </a:lnTo>
                  <a:lnTo>
                    <a:pt x="375" y="2249"/>
                  </a:lnTo>
                  <a:lnTo>
                    <a:pt x="385" y="2252"/>
                  </a:lnTo>
                  <a:lnTo>
                    <a:pt x="396" y="2253"/>
                  </a:lnTo>
                  <a:lnTo>
                    <a:pt x="406" y="2254"/>
                  </a:lnTo>
                  <a:lnTo>
                    <a:pt x="406" y="2254"/>
                  </a:lnTo>
                  <a:lnTo>
                    <a:pt x="417" y="2253"/>
                  </a:lnTo>
                  <a:lnTo>
                    <a:pt x="428" y="2252"/>
                  </a:lnTo>
                  <a:lnTo>
                    <a:pt x="438" y="2249"/>
                  </a:lnTo>
                  <a:lnTo>
                    <a:pt x="447" y="2245"/>
                  </a:lnTo>
                  <a:lnTo>
                    <a:pt x="456" y="2241"/>
                  </a:lnTo>
                  <a:lnTo>
                    <a:pt x="465" y="2235"/>
                  </a:lnTo>
                  <a:lnTo>
                    <a:pt x="472" y="2229"/>
                  </a:lnTo>
                  <a:lnTo>
                    <a:pt x="479" y="2221"/>
                  </a:lnTo>
                  <a:lnTo>
                    <a:pt x="486" y="2213"/>
                  </a:lnTo>
                  <a:lnTo>
                    <a:pt x="491" y="2204"/>
                  </a:lnTo>
                  <a:lnTo>
                    <a:pt x="496" y="2194"/>
                  </a:lnTo>
                  <a:lnTo>
                    <a:pt x="500" y="2185"/>
                  </a:lnTo>
                  <a:lnTo>
                    <a:pt x="503" y="2174"/>
                  </a:lnTo>
                  <a:lnTo>
                    <a:pt x="505" y="2163"/>
                  </a:lnTo>
                  <a:lnTo>
                    <a:pt x="508" y="2150"/>
                  </a:lnTo>
                  <a:lnTo>
                    <a:pt x="508" y="2138"/>
                  </a:lnTo>
                  <a:lnTo>
                    <a:pt x="508" y="2138"/>
                  </a:lnTo>
                  <a:lnTo>
                    <a:pt x="508" y="2125"/>
                  </a:lnTo>
                  <a:lnTo>
                    <a:pt x="505" y="2113"/>
                  </a:lnTo>
                  <a:lnTo>
                    <a:pt x="503" y="2102"/>
                  </a:lnTo>
                  <a:lnTo>
                    <a:pt x="500" y="2091"/>
                  </a:lnTo>
                  <a:lnTo>
                    <a:pt x="496" y="2081"/>
                  </a:lnTo>
                  <a:lnTo>
                    <a:pt x="491" y="2071"/>
                  </a:lnTo>
                  <a:lnTo>
                    <a:pt x="486" y="2062"/>
                  </a:lnTo>
                  <a:lnTo>
                    <a:pt x="479" y="2054"/>
                  </a:lnTo>
                  <a:lnTo>
                    <a:pt x="472" y="2047"/>
                  </a:lnTo>
                  <a:lnTo>
                    <a:pt x="465" y="2040"/>
                  </a:lnTo>
                  <a:lnTo>
                    <a:pt x="456" y="2035"/>
                  </a:lnTo>
                  <a:lnTo>
                    <a:pt x="447" y="2030"/>
                  </a:lnTo>
                  <a:lnTo>
                    <a:pt x="438" y="2027"/>
                  </a:lnTo>
                  <a:lnTo>
                    <a:pt x="428" y="2024"/>
                  </a:lnTo>
                  <a:lnTo>
                    <a:pt x="417" y="2022"/>
                  </a:lnTo>
                  <a:lnTo>
                    <a:pt x="406" y="2021"/>
                  </a:lnTo>
                  <a:lnTo>
                    <a:pt x="406" y="2021"/>
                  </a:lnTo>
                  <a:close/>
                  <a:moveTo>
                    <a:pt x="406" y="2202"/>
                  </a:moveTo>
                  <a:lnTo>
                    <a:pt x="406" y="2202"/>
                  </a:lnTo>
                  <a:lnTo>
                    <a:pt x="396" y="2201"/>
                  </a:lnTo>
                  <a:lnTo>
                    <a:pt x="387" y="2198"/>
                  </a:lnTo>
                  <a:lnTo>
                    <a:pt x="381" y="2192"/>
                  </a:lnTo>
                  <a:lnTo>
                    <a:pt x="374" y="2185"/>
                  </a:lnTo>
                  <a:lnTo>
                    <a:pt x="369" y="2176"/>
                  </a:lnTo>
                  <a:lnTo>
                    <a:pt x="364" y="2165"/>
                  </a:lnTo>
                  <a:lnTo>
                    <a:pt x="362" y="2151"/>
                  </a:lnTo>
                  <a:lnTo>
                    <a:pt x="362" y="2138"/>
                  </a:lnTo>
                  <a:lnTo>
                    <a:pt x="362" y="2138"/>
                  </a:lnTo>
                  <a:lnTo>
                    <a:pt x="362" y="2124"/>
                  </a:lnTo>
                  <a:lnTo>
                    <a:pt x="364" y="2111"/>
                  </a:lnTo>
                  <a:lnTo>
                    <a:pt x="369" y="2101"/>
                  </a:lnTo>
                  <a:lnTo>
                    <a:pt x="374" y="2091"/>
                  </a:lnTo>
                  <a:lnTo>
                    <a:pt x="381" y="2083"/>
                  </a:lnTo>
                  <a:lnTo>
                    <a:pt x="387" y="2078"/>
                  </a:lnTo>
                  <a:lnTo>
                    <a:pt x="396" y="2074"/>
                  </a:lnTo>
                  <a:lnTo>
                    <a:pt x="406" y="2073"/>
                  </a:lnTo>
                  <a:lnTo>
                    <a:pt x="406" y="2073"/>
                  </a:lnTo>
                  <a:lnTo>
                    <a:pt x="416" y="2074"/>
                  </a:lnTo>
                  <a:lnTo>
                    <a:pt x="425" y="2078"/>
                  </a:lnTo>
                  <a:lnTo>
                    <a:pt x="433" y="2083"/>
                  </a:lnTo>
                  <a:lnTo>
                    <a:pt x="439" y="2091"/>
                  </a:lnTo>
                  <a:lnTo>
                    <a:pt x="445" y="2101"/>
                  </a:lnTo>
                  <a:lnTo>
                    <a:pt x="448" y="2111"/>
                  </a:lnTo>
                  <a:lnTo>
                    <a:pt x="450" y="2124"/>
                  </a:lnTo>
                  <a:lnTo>
                    <a:pt x="451" y="2138"/>
                  </a:lnTo>
                  <a:lnTo>
                    <a:pt x="451" y="2138"/>
                  </a:lnTo>
                  <a:lnTo>
                    <a:pt x="450" y="2151"/>
                  </a:lnTo>
                  <a:lnTo>
                    <a:pt x="448" y="2165"/>
                  </a:lnTo>
                  <a:lnTo>
                    <a:pt x="445" y="2176"/>
                  </a:lnTo>
                  <a:lnTo>
                    <a:pt x="439" y="2185"/>
                  </a:lnTo>
                  <a:lnTo>
                    <a:pt x="433" y="2192"/>
                  </a:lnTo>
                  <a:lnTo>
                    <a:pt x="425" y="2198"/>
                  </a:lnTo>
                  <a:lnTo>
                    <a:pt x="416" y="2201"/>
                  </a:lnTo>
                  <a:lnTo>
                    <a:pt x="406" y="2202"/>
                  </a:lnTo>
                  <a:lnTo>
                    <a:pt x="406" y="2202"/>
                  </a:lnTo>
                  <a:close/>
                  <a:moveTo>
                    <a:pt x="2269" y="2089"/>
                  </a:moveTo>
                  <a:lnTo>
                    <a:pt x="2269" y="2089"/>
                  </a:lnTo>
                  <a:lnTo>
                    <a:pt x="2260" y="2084"/>
                  </a:lnTo>
                  <a:lnTo>
                    <a:pt x="2251" y="2080"/>
                  </a:lnTo>
                  <a:lnTo>
                    <a:pt x="2242" y="2078"/>
                  </a:lnTo>
                  <a:lnTo>
                    <a:pt x="2233" y="2076"/>
                  </a:lnTo>
                  <a:lnTo>
                    <a:pt x="2233" y="2076"/>
                  </a:lnTo>
                  <a:lnTo>
                    <a:pt x="2223" y="2078"/>
                  </a:lnTo>
                  <a:lnTo>
                    <a:pt x="2215" y="2080"/>
                  </a:lnTo>
                  <a:lnTo>
                    <a:pt x="2208" y="2084"/>
                  </a:lnTo>
                  <a:lnTo>
                    <a:pt x="2203" y="2090"/>
                  </a:lnTo>
                  <a:lnTo>
                    <a:pt x="2198" y="2096"/>
                  </a:lnTo>
                  <a:lnTo>
                    <a:pt x="2195" y="2105"/>
                  </a:lnTo>
                  <a:lnTo>
                    <a:pt x="2193" y="2116"/>
                  </a:lnTo>
                  <a:lnTo>
                    <a:pt x="2193" y="2128"/>
                  </a:lnTo>
                  <a:lnTo>
                    <a:pt x="2193" y="2249"/>
                  </a:lnTo>
                  <a:lnTo>
                    <a:pt x="2138" y="2249"/>
                  </a:lnTo>
                  <a:lnTo>
                    <a:pt x="2138" y="2027"/>
                  </a:lnTo>
                  <a:lnTo>
                    <a:pt x="2193" y="2027"/>
                  </a:lnTo>
                  <a:lnTo>
                    <a:pt x="2193" y="2046"/>
                  </a:lnTo>
                  <a:lnTo>
                    <a:pt x="2193" y="2046"/>
                  </a:lnTo>
                  <a:lnTo>
                    <a:pt x="2197" y="2040"/>
                  </a:lnTo>
                  <a:lnTo>
                    <a:pt x="2203" y="2035"/>
                  </a:lnTo>
                  <a:lnTo>
                    <a:pt x="2208" y="2031"/>
                  </a:lnTo>
                  <a:lnTo>
                    <a:pt x="2215" y="2028"/>
                  </a:lnTo>
                  <a:lnTo>
                    <a:pt x="2222" y="2025"/>
                  </a:lnTo>
                  <a:lnTo>
                    <a:pt x="2228" y="2024"/>
                  </a:lnTo>
                  <a:lnTo>
                    <a:pt x="2235" y="2022"/>
                  </a:lnTo>
                  <a:lnTo>
                    <a:pt x="2242" y="2021"/>
                  </a:lnTo>
                  <a:lnTo>
                    <a:pt x="2242" y="2021"/>
                  </a:lnTo>
                  <a:lnTo>
                    <a:pt x="2253" y="2022"/>
                  </a:lnTo>
                  <a:lnTo>
                    <a:pt x="2264" y="2026"/>
                  </a:lnTo>
                  <a:lnTo>
                    <a:pt x="2275" y="2030"/>
                  </a:lnTo>
                  <a:lnTo>
                    <a:pt x="2283" y="2036"/>
                  </a:lnTo>
                  <a:lnTo>
                    <a:pt x="2269" y="2089"/>
                  </a:lnTo>
                  <a:close/>
                  <a:moveTo>
                    <a:pt x="1836" y="2027"/>
                  </a:moveTo>
                  <a:lnTo>
                    <a:pt x="1891" y="2027"/>
                  </a:lnTo>
                  <a:lnTo>
                    <a:pt x="1828" y="2249"/>
                  </a:lnTo>
                  <a:lnTo>
                    <a:pt x="1780" y="2249"/>
                  </a:lnTo>
                  <a:lnTo>
                    <a:pt x="1756" y="2157"/>
                  </a:lnTo>
                  <a:lnTo>
                    <a:pt x="1756" y="2157"/>
                  </a:lnTo>
                  <a:lnTo>
                    <a:pt x="1744" y="2108"/>
                  </a:lnTo>
                  <a:lnTo>
                    <a:pt x="1744" y="2108"/>
                  </a:lnTo>
                  <a:lnTo>
                    <a:pt x="1738" y="2132"/>
                  </a:lnTo>
                  <a:lnTo>
                    <a:pt x="1732" y="2158"/>
                  </a:lnTo>
                  <a:lnTo>
                    <a:pt x="1707" y="2249"/>
                  </a:lnTo>
                  <a:lnTo>
                    <a:pt x="1660" y="2249"/>
                  </a:lnTo>
                  <a:lnTo>
                    <a:pt x="1659" y="2247"/>
                  </a:lnTo>
                  <a:lnTo>
                    <a:pt x="1597" y="2027"/>
                  </a:lnTo>
                  <a:lnTo>
                    <a:pt x="1653" y="2027"/>
                  </a:lnTo>
                  <a:lnTo>
                    <a:pt x="1674" y="2110"/>
                  </a:lnTo>
                  <a:lnTo>
                    <a:pt x="1674" y="2110"/>
                  </a:lnTo>
                  <a:lnTo>
                    <a:pt x="1680" y="2136"/>
                  </a:lnTo>
                  <a:lnTo>
                    <a:pt x="1685" y="2164"/>
                  </a:lnTo>
                  <a:lnTo>
                    <a:pt x="1685" y="2164"/>
                  </a:lnTo>
                  <a:lnTo>
                    <a:pt x="1691" y="2136"/>
                  </a:lnTo>
                  <a:lnTo>
                    <a:pt x="1699" y="2108"/>
                  </a:lnTo>
                  <a:lnTo>
                    <a:pt x="1722" y="2027"/>
                  </a:lnTo>
                  <a:lnTo>
                    <a:pt x="1768" y="2027"/>
                  </a:lnTo>
                  <a:lnTo>
                    <a:pt x="1791" y="2108"/>
                  </a:lnTo>
                  <a:lnTo>
                    <a:pt x="1791" y="2108"/>
                  </a:lnTo>
                  <a:lnTo>
                    <a:pt x="1798" y="2135"/>
                  </a:lnTo>
                  <a:lnTo>
                    <a:pt x="1804" y="2165"/>
                  </a:lnTo>
                  <a:lnTo>
                    <a:pt x="1804" y="2165"/>
                  </a:lnTo>
                  <a:lnTo>
                    <a:pt x="1810" y="2139"/>
                  </a:lnTo>
                  <a:lnTo>
                    <a:pt x="1817" y="2108"/>
                  </a:lnTo>
                  <a:lnTo>
                    <a:pt x="1836" y="2027"/>
                  </a:lnTo>
                  <a:close/>
                  <a:moveTo>
                    <a:pt x="2002" y="2021"/>
                  </a:moveTo>
                  <a:lnTo>
                    <a:pt x="2002" y="2021"/>
                  </a:lnTo>
                  <a:lnTo>
                    <a:pt x="1992" y="2022"/>
                  </a:lnTo>
                  <a:lnTo>
                    <a:pt x="1981" y="2024"/>
                  </a:lnTo>
                  <a:lnTo>
                    <a:pt x="1971" y="2027"/>
                  </a:lnTo>
                  <a:lnTo>
                    <a:pt x="1962" y="2030"/>
                  </a:lnTo>
                  <a:lnTo>
                    <a:pt x="1953" y="2035"/>
                  </a:lnTo>
                  <a:lnTo>
                    <a:pt x="1945" y="2041"/>
                  </a:lnTo>
                  <a:lnTo>
                    <a:pt x="1937" y="2047"/>
                  </a:lnTo>
                  <a:lnTo>
                    <a:pt x="1930" y="2054"/>
                  </a:lnTo>
                  <a:lnTo>
                    <a:pt x="1924" y="2062"/>
                  </a:lnTo>
                  <a:lnTo>
                    <a:pt x="1918" y="2071"/>
                  </a:lnTo>
                  <a:lnTo>
                    <a:pt x="1913" y="2081"/>
                  </a:lnTo>
                  <a:lnTo>
                    <a:pt x="1909" y="2091"/>
                  </a:lnTo>
                  <a:lnTo>
                    <a:pt x="1906" y="2102"/>
                  </a:lnTo>
                  <a:lnTo>
                    <a:pt x="1903" y="2114"/>
                  </a:lnTo>
                  <a:lnTo>
                    <a:pt x="1902" y="2125"/>
                  </a:lnTo>
                  <a:lnTo>
                    <a:pt x="1902" y="2138"/>
                  </a:lnTo>
                  <a:lnTo>
                    <a:pt x="1902" y="2138"/>
                  </a:lnTo>
                  <a:lnTo>
                    <a:pt x="1902" y="2150"/>
                  </a:lnTo>
                  <a:lnTo>
                    <a:pt x="1903" y="2163"/>
                  </a:lnTo>
                  <a:lnTo>
                    <a:pt x="1906" y="2174"/>
                  </a:lnTo>
                  <a:lnTo>
                    <a:pt x="1909" y="2185"/>
                  </a:lnTo>
                  <a:lnTo>
                    <a:pt x="1913" y="2194"/>
                  </a:lnTo>
                  <a:lnTo>
                    <a:pt x="1918" y="2204"/>
                  </a:lnTo>
                  <a:lnTo>
                    <a:pt x="1924" y="2213"/>
                  </a:lnTo>
                  <a:lnTo>
                    <a:pt x="1930" y="2221"/>
                  </a:lnTo>
                  <a:lnTo>
                    <a:pt x="1937" y="2229"/>
                  </a:lnTo>
                  <a:lnTo>
                    <a:pt x="1945" y="2235"/>
                  </a:lnTo>
                  <a:lnTo>
                    <a:pt x="1953" y="2241"/>
                  </a:lnTo>
                  <a:lnTo>
                    <a:pt x="1962" y="2245"/>
                  </a:lnTo>
                  <a:lnTo>
                    <a:pt x="1971" y="2249"/>
                  </a:lnTo>
                  <a:lnTo>
                    <a:pt x="1981" y="2252"/>
                  </a:lnTo>
                  <a:lnTo>
                    <a:pt x="1992" y="2253"/>
                  </a:lnTo>
                  <a:lnTo>
                    <a:pt x="2002" y="2254"/>
                  </a:lnTo>
                  <a:lnTo>
                    <a:pt x="2002" y="2254"/>
                  </a:lnTo>
                  <a:lnTo>
                    <a:pt x="2013" y="2253"/>
                  </a:lnTo>
                  <a:lnTo>
                    <a:pt x="2024" y="2252"/>
                  </a:lnTo>
                  <a:lnTo>
                    <a:pt x="2034" y="2249"/>
                  </a:lnTo>
                  <a:lnTo>
                    <a:pt x="2043" y="2245"/>
                  </a:lnTo>
                  <a:lnTo>
                    <a:pt x="2052" y="2241"/>
                  </a:lnTo>
                  <a:lnTo>
                    <a:pt x="2061" y="2235"/>
                  </a:lnTo>
                  <a:lnTo>
                    <a:pt x="2068" y="2229"/>
                  </a:lnTo>
                  <a:lnTo>
                    <a:pt x="2075" y="2221"/>
                  </a:lnTo>
                  <a:lnTo>
                    <a:pt x="2081" y="2213"/>
                  </a:lnTo>
                  <a:lnTo>
                    <a:pt x="2087" y="2204"/>
                  </a:lnTo>
                  <a:lnTo>
                    <a:pt x="2091" y="2194"/>
                  </a:lnTo>
                  <a:lnTo>
                    <a:pt x="2096" y="2185"/>
                  </a:lnTo>
                  <a:lnTo>
                    <a:pt x="2099" y="2174"/>
                  </a:lnTo>
                  <a:lnTo>
                    <a:pt x="2101" y="2163"/>
                  </a:lnTo>
                  <a:lnTo>
                    <a:pt x="2104" y="2150"/>
                  </a:lnTo>
                  <a:lnTo>
                    <a:pt x="2104" y="2138"/>
                  </a:lnTo>
                  <a:lnTo>
                    <a:pt x="2104" y="2138"/>
                  </a:lnTo>
                  <a:lnTo>
                    <a:pt x="2104" y="2125"/>
                  </a:lnTo>
                  <a:lnTo>
                    <a:pt x="2101" y="2114"/>
                  </a:lnTo>
                  <a:lnTo>
                    <a:pt x="2099" y="2102"/>
                  </a:lnTo>
                  <a:lnTo>
                    <a:pt x="2096" y="2091"/>
                  </a:lnTo>
                  <a:lnTo>
                    <a:pt x="2091" y="2081"/>
                  </a:lnTo>
                  <a:lnTo>
                    <a:pt x="2087" y="2071"/>
                  </a:lnTo>
                  <a:lnTo>
                    <a:pt x="2081" y="2062"/>
                  </a:lnTo>
                  <a:lnTo>
                    <a:pt x="2075" y="2054"/>
                  </a:lnTo>
                  <a:lnTo>
                    <a:pt x="2068" y="2047"/>
                  </a:lnTo>
                  <a:lnTo>
                    <a:pt x="2061" y="2041"/>
                  </a:lnTo>
                  <a:lnTo>
                    <a:pt x="2052" y="2035"/>
                  </a:lnTo>
                  <a:lnTo>
                    <a:pt x="2043" y="2030"/>
                  </a:lnTo>
                  <a:lnTo>
                    <a:pt x="2034" y="2027"/>
                  </a:lnTo>
                  <a:lnTo>
                    <a:pt x="2024" y="2024"/>
                  </a:lnTo>
                  <a:lnTo>
                    <a:pt x="2013" y="2022"/>
                  </a:lnTo>
                  <a:lnTo>
                    <a:pt x="2002" y="2021"/>
                  </a:lnTo>
                  <a:lnTo>
                    <a:pt x="2002" y="2021"/>
                  </a:lnTo>
                  <a:close/>
                  <a:moveTo>
                    <a:pt x="2002" y="2202"/>
                  </a:moveTo>
                  <a:lnTo>
                    <a:pt x="2002" y="2202"/>
                  </a:lnTo>
                  <a:lnTo>
                    <a:pt x="1992" y="2201"/>
                  </a:lnTo>
                  <a:lnTo>
                    <a:pt x="1984" y="2198"/>
                  </a:lnTo>
                  <a:lnTo>
                    <a:pt x="1977" y="2192"/>
                  </a:lnTo>
                  <a:lnTo>
                    <a:pt x="1970" y="2185"/>
                  </a:lnTo>
                  <a:lnTo>
                    <a:pt x="1964" y="2176"/>
                  </a:lnTo>
                  <a:lnTo>
                    <a:pt x="1960" y="2165"/>
                  </a:lnTo>
                  <a:lnTo>
                    <a:pt x="1958" y="2151"/>
                  </a:lnTo>
                  <a:lnTo>
                    <a:pt x="1958" y="2138"/>
                  </a:lnTo>
                  <a:lnTo>
                    <a:pt x="1958" y="2138"/>
                  </a:lnTo>
                  <a:lnTo>
                    <a:pt x="1958" y="2124"/>
                  </a:lnTo>
                  <a:lnTo>
                    <a:pt x="1960" y="2112"/>
                  </a:lnTo>
                  <a:lnTo>
                    <a:pt x="1964" y="2101"/>
                  </a:lnTo>
                  <a:lnTo>
                    <a:pt x="1970" y="2091"/>
                  </a:lnTo>
                  <a:lnTo>
                    <a:pt x="1977" y="2083"/>
                  </a:lnTo>
                  <a:lnTo>
                    <a:pt x="1984" y="2078"/>
                  </a:lnTo>
                  <a:lnTo>
                    <a:pt x="1992" y="2074"/>
                  </a:lnTo>
                  <a:lnTo>
                    <a:pt x="2002" y="2073"/>
                  </a:lnTo>
                  <a:lnTo>
                    <a:pt x="2002" y="2073"/>
                  </a:lnTo>
                  <a:lnTo>
                    <a:pt x="2012" y="2074"/>
                  </a:lnTo>
                  <a:lnTo>
                    <a:pt x="2021" y="2078"/>
                  </a:lnTo>
                  <a:lnTo>
                    <a:pt x="2029" y="2083"/>
                  </a:lnTo>
                  <a:lnTo>
                    <a:pt x="2035" y="2091"/>
                  </a:lnTo>
                  <a:lnTo>
                    <a:pt x="2041" y="2101"/>
                  </a:lnTo>
                  <a:lnTo>
                    <a:pt x="2044" y="2112"/>
                  </a:lnTo>
                  <a:lnTo>
                    <a:pt x="2046" y="2124"/>
                  </a:lnTo>
                  <a:lnTo>
                    <a:pt x="2047" y="2138"/>
                  </a:lnTo>
                  <a:lnTo>
                    <a:pt x="2047" y="2138"/>
                  </a:lnTo>
                  <a:lnTo>
                    <a:pt x="2046" y="2151"/>
                  </a:lnTo>
                  <a:lnTo>
                    <a:pt x="2044" y="2165"/>
                  </a:lnTo>
                  <a:lnTo>
                    <a:pt x="2041" y="2176"/>
                  </a:lnTo>
                  <a:lnTo>
                    <a:pt x="2035" y="2185"/>
                  </a:lnTo>
                  <a:lnTo>
                    <a:pt x="2029" y="2192"/>
                  </a:lnTo>
                  <a:lnTo>
                    <a:pt x="2021" y="2198"/>
                  </a:lnTo>
                  <a:lnTo>
                    <a:pt x="2012" y="2201"/>
                  </a:lnTo>
                  <a:lnTo>
                    <a:pt x="2002" y="2202"/>
                  </a:lnTo>
                  <a:lnTo>
                    <a:pt x="2002" y="2202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3" y="2249"/>
                  </a:lnTo>
                  <a:lnTo>
                    <a:pt x="797" y="2146"/>
                  </a:lnTo>
                  <a:lnTo>
                    <a:pt x="767" y="2182"/>
                  </a:lnTo>
                  <a:lnTo>
                    <a:pt x="767" y="2249"/>
                  </a:lnTo>
                  <a:lnTo>
                    <a:pt x="713" y="2249"/>
                  </a:lnTo>
                  <a:lnTo>
                    <a:pt x="713" y="1962"/>
                  </a:lnTo>
                  <a:lnTo>
                    <a:pt x="767" y="1934"/>
                  </a:lnTo>
                  <a:lnTo>
                    <a:pt x="767" y="2112"/>
                  </a:lnTo>
                  <a:lnTo>
                    <a:pt x="767" y="2112"/>
                  </a:lnTo>
                  <a:lnTo>
                    <a:pt x="788" y="2083"/>
                  </a:lnTo>
                  <a:lnTo>
                    <a:pt x="832" y="2027"/>
                  </a:lnTo>
                  <a:lnTo>
                    <a:pt x="896" y="2027"/>
                  </a:lnTo>
                  <a:lnTo>
                    <a:pt x="837" y="2100"/>
                  </a:lnTo>
                  <a:close/>
                  <a:moveTo>
                    <a:pt x="1097" y="2249"/>
                  </a:moveTo>
                  <a:lnTo>
                    <a:pt x="1042" y="2249"/>
                  </a:lnTo>
                  <a:lnTo>
                    <a:pt x="1042" y="2027"/>
                  </a:lnTo>
                  <a:lnTo>
                    <a:pt x="1097" y="2027"/>
                  </a:lnTo>
                  <a:lnTo>
                    <a:pt x="1097" y="2046"/>
                  </a:lnTo>
                  <a:lnTo>
                    <a:pt x="1097" y="2046"/>
                  </a:lnTo>
                  <a:lnTo>
                    <a:pt x="1103" y="2040"/>
                  </a:lnTo>
                  <a:lnTo>
                    <a:pt x="1108" y="2036"/>
                  </a:lnTo>
                  <a:lnTo>
                    <a:pt x="1115" y="2031"/>
                  </a:lnTo>
                  <a:lnTo>
                    <a:pt x="1121" y="2028"/>
                  </a:lnTo>
                  <a:lnTo>
                    <a:pt x="1129" y="2026"/>
                  </a:lnTo>
                  <a:lnTo>
                    <a:pt x="1137" y="2024"/>
                  </a:lnTo>
                  <a:lnTo>
                    <a:pt x="1144" y="2022"/>
                  </a:lnTo>
                  <a:lnTo>
                    <a:pt x="1153" y="2021"/>
                  </a:lnTo>
                  <a:lnTo>
                    <a:pt x="1153" y="2021"/>
                  </a:lnTo>
                  <a:lnTo>
                    <a:pt x="1163" y="2022"/>
                  </a:lnTo>
                  <a:lnTo>
                    <a:pt x="1172" y="2024"/>
                  </a:lnTo>
                  <a:lnTo>
                    <a:pt x="1180" y="2026"/>
                  </a:lnTo>
                  <a:lnTo>
                    <a:pt x="1189" y="2028"/>
                  </a:lnTo>
                  <a:lnTo>
                    <a:pt x="1195" y="2032"/>
                  </a:lnTo>
                  <a:lnTo>
                    <a:pt x="1202" y="2037"/>
                  </a:lnTo>
                  <a:lnTo>
                    <a:pt x="1208" y="2041"/>
                  </a:lnTo>
                  <a:lnTo>
                    <a:pt x="1214" y="2048"/>
                  </a:lnTo>
                  <a:lnTo>
                    <a:pt x="1218" y="2054"/>
                  </a:lnTo>
                  <a:lnTo>
                    <a:pt x="1223" y="2062"/>
                  </a:lnTo>
                  <a:lnTo>
                    <a:pt x="1226" y="2070"/>
                  </a:lnTo>
                  <a:lnTo>
                    <a:pt x="1229" y="2080"/>
                  </a:lnTo>
                  <a:lnTo>
                    <a:pt x="1232" y="2090"/>
                  </a:lnTo>
                  <a:lnTo>
                    <a:pt x="1233" y="2100"/>
                  </a:lnTo>
                  <a:lnTo>
                    <a:pt x="1234" y="2111"/>
                  </a:lnTo>
                  <a:lnTo>
                    <a:pt x="1235" y="2123"/>
                  </a:lnTo>
                  <a:lnTo>
                    <a:pt x="1235" y="2249"/>
                  </a:lnTo>
                  <a:lnTo>
                    <a:pt x="1180" y="2249"/>
                  </a:lnTo>
                  <a:lnTo>
                    <a:pt x="1180" y="2126"/>
                  </a:lnTo>
                  <a:lnTo>
                    <a:pt x="1180" y="2126"/>
                  </a:lnTo>
                  <a:lnTo>
                    <a:pt x="1179" y="2114"/>
                  </a:lnTo>
                  <a:lnTo>
                    <a:pt x="1178" y="2102"/>
                  </a:lnTo>
                  <a:lnTo>
                    <a:pt x="1174" y="2093"/>
                  </a:lnTo>
                  <a:lnTo>
                    <a:pt x="1170" y="2085"/>
                  </a:lnTo>
                  <a:lnTo>
                    <a:pt x="1164" y="2080"/>
                  </a:lnTo>
                  <a:lnTo>
                    <a:pt x="1158" y="2075"/>
                  </a:lnTo>
                  <a:lnTo>
                    <a:pt x="1149" y="2073"/>
                  </a:lnTo>
                  <a:lnTo>
                    <a:pt x="1139" y="2072"/>
                  </a:lnTo>
                  <a:lnTo>
                    <a:pt x="1139" y="2072"/>
                  </a:lnTo>
                  <a:lnTo>
                    <a:pt x="1130" y="2073"/>
                  </a:lnTo>
                  <a:lnTo>
                    <a:pt x="1121" y="2075"/>
                  </a:lnTo>
                  <a:lnTo>
                    <a:pt x="1114" y="2080"/>
                  </a:lnTo>
                  <a:lnTo>
                    <a:pt x="1108" y="2086"/>
                  </a:lnTo>
                  <a:lnTo>
                    <a:pt x="1104" y="2093"/>
                  </a:lnTo>
                  <a:lnTo>
                    <a:pt x="1100" y="2103"/>
                  </a:lnTo>
                  <a:lnTo>
                    <a:pt x="1098" y="2114"/>
                  </a:lnTo>
                  <a:lnTo>
                    <a:pt x="1097" y="2126"/>
                  </a:lnTo>
                  <a:lnTo>
                    <a:pt x="1097" y="2249"/>
                  </a:lnTo>
                  <a:close/>
                  <a:moveTo>
                    <a:pt x="1408" y="2042"/>
                  </a:moveTo>
                  <a:lnTo>
                    <a:pt x="1408" y="2042"/>
                  </a:lnTo>
                  <a:lnTo>
                    <a:pt x="1403" y="2038"/>
                  </a:lnTo>
                  <a:lnTo>
                    <a:pt x="1397" y="2033"/>
                  </a:lnTo>
                  <a:lnTo>
                    <a:pt x="1392" y="2030"/>
                  </a:lnTo>
                  <a:lnTo>
                    <a:pt x="1385" y="2027"/>
                  </a:lnTo>
                  <a:lnTo>
                    <a:pt x="1378" y="2025"/>
                  </a:lnTo>
                  <a:lnTo>
                    <a:pt x="1372" y="2024"/>
                  </a:lnTo>
                  <a:lnTo>
                    <a:pt x="1365" y="2022"/>
                  </a:lnTo>
                  <a:lnTo>
                    <a:pt x="1359" y="2021"/>
                  </a:lnTo>
                  <a:lnTo>
                    <a:pt x="1359" y="2021"/>
                  </a:lnTo>
                  <a:lnTo>
                    <a:pt x="1349" y="2022"/>
                  </a:lnTo>
                  <a:lnTo>
                    <a:pt x="1340" y="2024"/>
                  </a:lnTo>
                  <a:lnTo>
                    <a:pt x="1331" y="2026"/>
                  </a:lnTo>
                  <a:lnTo>
                    <a:pt x="1322" y="2030"/>
                  </a:lnTo>
                  <a:lnTo>
                    <a:pt x="1314" y="2033"/>
                  </a:lnTo>
                  <a:lnTo>
                    <a:pt x="1308" y="2039"/>
                  </a:lnTo>
                  <a:lnTo>
                    <a:pt x="1301" y="2046"/>
                  </a:lnTo>
                  <a:lnTo>
                    <a:pt x="1295" y="2052"/>
                  </a:lnTo>
                  <a:lnTo>
                    <a:pt x="1289" y="2060"/>
                  </a:lnTo>
                  <a:lnTo>
                    <a:pt x="1285" y="2069"/>
                  </a:lnTo>
                  <a:lnTo>
                    <a:pt x="1280" y="2078"/>
                  </a:lnTo>
                  <a:lnTo>
                    <a:pt x="1277" y="2089"/>
                  </a:lnTo>
                  <a:lnTo>
                    <a:pt x="1275" y="2099"/>
                  </a:lnTo>
                  <a:lnTo>
                    <a:pt x="1273" y="2111"/>
                  </a:lnTo>
                  <a:lnTo>
                    <a:pt x="1271" y="2123"/>
                  </a:lnTo>
                  <a:lnTo>
                    <a:pt x="1271" y="2135"/>
                  </a:lnTo>
                  <a:lnTo>
                    <a:pt x="1271" y="2135"/>
                  </a:lnTo>
                  <a:lnTo>
                    <a:pt x="1271" y="2149"/>
                  </a:lnTo>
                  <a:lnTo>
                    <a:pt x="1273" y="2161"/>
                  </a:lnTo>
                  <a:lnTo>
                    <a:pt x="1275" y="2174"/>
                  </a:lnTo>
                  <a:lnTo>
                    <a:pt x="1277" y="2186"/>
                  </a:lnTo>
                  <a:lnTo>
                    <a:pt x="1280" y="2196"/>
                  </a:lnTo>
                  <a:lnTo>
                    <a:pt x="1285" y="2206"/>
                  </a:lnTo>
                  <a:lnTo>
                    <a:pt x="1289" y="2214"/>
                  </a:lnTo>
                  <a:lnTo>
                    <a:pt x="1295" y="2222"/>
                  </a:lnTo>
                  <a:lnTo>
                    <a:pt x="1300" y="2230"/>
                  </a:lnTo>
                  <a:lnTo>
                    <a:pt x="1307" y="2235"/>
                  </a:lnTo>
                  <a:lnTo>
                    <a:pt x="1313" y="2241"/>
                  </a:lnTo>
                  <a:lnTo>
                    <a:pt x="1321" y="2245"/>
                  </a:lnTo>
                  <a:lnTo>
                    <a:pt x="1330" y="2249"/>
                  </a:lnTo>
                  <a:lnTo>
                    <a:pt x="1339" y="2252"/>
                  </a:lnTo>
                  <a:lnTo>
                    <a:pt x="1348" y="2253"/>
                  </a:lnTo>
                  <a:lnTo>
                    <a:pt x="1357" y="2254"/>
                  </a:lnTo>
                  <a:lnTo>
                    <a:pt x="1357" y="2254"/>
                  </a:lnTo>
                  <a:lnTo>
                    <a:pt x="1364" y="2253"/>
                  </a:lnTo>
                  <a:lnTo>
                    <a:pt x="1372" y="2252"/>
                  </a:lnTo>
                  <a:lnTo>
                    <a:pt x="1378" y="2251"/>
                  </a:lnTo>
                  <a:lnTo>
                    <a:pt x="1385" y="2249"/>
                  </a:lnTo>
                  <a:lnTo>
                    <a:pt x="1391" y="2245"/>
                  </a:lnTo>
                  <a:lnTo>
                    <a:pt x="1397" y="2242"/>
                  </a:lnTo>
                  <a:lnTo>
                    <a:pt x="1403" y="2238"/>
                  </a:lnTo>
                  <a:lnTo>
                    <a:pt x="1408" y="2232"/>
                  </a:lnTo>
                  <a:lnTo>
                    <a:pt x="1408" y="2238"/>
                  </a:lnTo>
                  <a:lnTo>
                    <a:pt x="1408" y="2238"/>
                  </a:lnTo>
                  <a:lnTo>
                    <a:pt x="1408" y="2246"/>
                  </a:lnTo>
                  <a:lnTo>
                    <a:pt x="1407" y="2256"/>
                  </a:lnTo>
                  <a:lnTo>
                    <a:pt x="1404" y="2266"/>
                  </a:lnTo>
                  <a:lnTo>
                    <a:pt x="1402" y="2271"/>
                  </a:lnTo>
                  <a:lnTo>
                    <a:pt x="1399" y="2275"/>
                  </a:lnTo>
                  <a:lnTo>
                    <a:pt x="1395" y="2279"/>
                  </a:lnTo>
                  <a:lnTo>
                    <a:pt x="1391" y="2284"/>
                  </a:lnTo>
                  <a:lnTo>
                    <a:pt x="1385" y="2287"/>
                  </a:lnTo>
                  <a:lnTo>
                    <a:pt x="1378" y="2290"/>
                  </a:lnTo>
                  <a:lnTo>
                    <a:pt x="1370" y="2293"/>
                  </a:lnTo>
                  <a:lnTo>
                    <a:pt x="1361" y="2295"/>
                  </a:lnTo>
                  <a:lnTo>
                    <a:pt x="1350" y="2296"/>
                  </a:lnTo>
                  <a:lnTo>
                    <a:pt x="1337" y="2296"/>
                  </a:lnTo>
                  <a:lnTo>
                    <a:pt x="1334" y="2296"/>
                  </a:lnTo>
                  <a:lnTo>
                    <a:pt x="1354" y="2339"/>
                  </a:lnTo>
                  <a:lnTo>
                    <a:pt x="1355" y="2339"/>
                  </a:lnTo>
                  <a:lnTo>
                    <a:pt x="1355" y="2339"/>
                  </a:lnTo>
                  <a:lnTo>
                    <a:pt x="1369" y="2339"/>
                  </a:lnTo>
                  <a:lnTo>
                    <a:pt x="1381" y="2338"/>
                  </a:lnTo>
                  <a:lnTo>
                    <a:pt x="1392" y="2335"/>
                  </a:lnTo>
                  <a:lnTo>
                    <a:pt x="1403" y="2332"/>
                  </a:lnTo>
                  <a:lnTo>
                    <a:pt x="1413" y="2328"/>
                  </a:lnTo>
                  <a:lnTo>
                    <a:pt x="1421" y="2324"/>
                  </a:lnTo>
                  <a:lnTo>
                    <a:pt x="1429" y="2318"/>
                  </a:lnTo>
                  <a:lnTo>
                    <a:pt x="1436" y="2311"/>
                  </a:lnTo>
                  <a:lnTo>
                    <a:pt x="1442" y="2304"/>
                  </a:lnTo>
                  <a:lnTo>
                    <a:pt x="1448" y="2296"/>
                  </a:lnTo>
                  <a:lnTo>
                    <a:pt x="1452" y="2286"/>
                  </a:lnTo>
                  <a:lnTo>
                    <a:pt x="1456" y="2276"/>
                  </a:lnTo>
                  <a:lnTo>
                    <a:pt x="1459" y="2266"/>
                  </a:lnTo>
                  <a:lnTo>
                    <a:pt x="1461" y="2254"/>
                  </a:lnTo>
                  <a:lnTo>
                    <a:pt x="1462" y="2242"/>
                  </a:lnTo>
                  <a:lnTo>
                    <a:pt x="1462" y="2229"/>
                  </a:lnTo>
                  <a:lnTo>
                    <a:pt x="1462" y="2027"/>
                  </a:lnTo>
                  <a:lnTo>
                    <a:pt x="1408" y="2027"/>
                  </a:lnTo>
                  <a:lnTo>
                    <a:pt x="1408" y="2042"/>
                  </a:lnTo>
                  <a:close/>
                  <a:moveTo>
                    <a:pt x="1408" y="2094"/>
                  </a:moveTo>
                  <a:lnTo>
                    <a:pt x="1408" y="2181"/>
                  </a:lnTo>
                  <a:lnTo>
                    <a:pt x="1408" y="2181"/>
                  </a:lnTo>
                  <a:lnTo>
                    <a:pt x="1401" y="2189"/>
                  </a:lnTo>
                  <a:lnTo>
                    <a:pt x="1393" y="2197"/>
                  </a:lnTo>
                  <a:lnTo>
                    <a:pt x="1387" y="2199"/>
                  </a:lnTo>
                  <a:lnTo>
                    <a:pt x="1382" y="2201"/>
                  </a:lnTo>
                  <a:lnTo>
                    <a:pt x="1376" y="2202"/>
                  </a:lnTo>
                  <a:lnTo>
                    <a:pt x="1369" y="2203"/>
                  </a:lnTo>
                  <a:lnTo>
                    <a:pt x="1369" y="2203"/>
                  </a:lnTo>
                  <a:lnTo>
                    <a:pt x="1362" y="2202"/>
                  </a:lnTo>
                  <a:lnTo>
                    <a:pt x="1354" y="2200"/>
                  </a:lnTo>
                  <a:lnTo>
                    <a:pt x="1348" y="2197"/>
                  </a:lnTo>
                  <a:lnTo>
                    <a:pt x="1341" y="2190"/>
                  </a:lnTo>
                  <a:lnTo>
                    <a:pt x="1335" y="2181"/>
                  </a:lnTo>
                  <a:lnTo>
                    <a:pt x="1331" y="2169"/>
                  </a:lnTo>
                  <a:lnTo>
                    <a:pt x="1329" y="2154"/>
                  </a:lnTo>
                  <a:lnTo>
                    <a:pt x="1328" y="2134"/>
                  </a:lnTo>
                  <a:lnTo>
                    <a:pt x="1328" y="2134"/>
                  </a:lnTo>
                  <a:lnTo>
                    <a:pt x="1329" y="2117"/>
                  </a:lnTo>
                  <a:lnTo>
                    <a:pt x="1331" y="2103"/>
                  </a:lnTo>
                  <a:lnTo>
                    <a:pt x="1335" y="2092"/>
                  </a:lnTo>
                  <a:lnTo>
                    <a:pt x="1341" y="2084"/>
                  </a:lnTo>
                  <a:lnTo>
                    <a:pt x="1348" y="2079"/>
                  </a:lnTo>
                  <a:lnTo>
                    <a:pt x="1354" y="2074"/>
                  </a:lnTo>
                  <a:lnTo>
                    <a:pt x="1362" y="2073"/>
                  </a:lnTo>
                  <a:lnTo>
                    <a:pt x="1369" y="2072"/>
                  </a:lnTo>
                  <a:lnTo>
                    <a:pt x="1369" y="2072"/>
                  </a:lnTo>
                  <a:lnTo>
                    <a:pt x="1376" y="2073"/>
                  </a:lnTo>
                  <a:lnTo>
                    <a:pt x="1383" y="2074"/>
                  </a:lnTo>
                  <a:lnTo>
                    <a:pt x="1388" y="2076"/>
                  </a:lnTo>
                  <a:lnTo>
                    <a:pt x="1394" y="2080"/>
                  </a:lnTo>
                  <a:lnTo>
                    <a:pt x="1398" y="2083"/>
                  </a:lnTo>
                  <a:lnTo>
                    <a:pt x="1402" y="2086"/>
                  </a:lnTo>
                  <a:lnTo>
                    <a:pt x="1408" y="2094"/>
                  </a:lnTo>
                  <a:lnTo>
                    <a:pt x="1408" y="2094"/>
                  </a:lnTo>
                  <a:close/>
                  <a:moveTo>
                    <a:pt x="938" y="2027"/>
                  </a:moveTo>
                  <a:lnTo>
                    <a:pt x="993" y="2027"/>
                  </a:lnTo>
                  <a:lnTo>
                    <a:pt x="993" y="2123"/>
                  </a:lnTo>
                  <a:lnTo>
                    <a:pt x="993" y="2249"/>
                  </a:lnTo>
                  <a:lnTo>
                    <a:pt x="938" y="2249"/>
                  </a:lnTo>
                  <a:lnTo>
                    <a:pt x="938" y="2027"/>
                  </a:lnTo>
                  <a:close/>
                  <a:moveTo>
                    <a:pt x="993" y="1967"/>
                  </a:moveTo>
                  <a:lnTo>
                    <a:pt x="993" y="1995"/>
                  </a:lnTo>
                  <a:lnTo>
                    <a:pt x="938" y="1995"/>
                  </a:lnTo>
                  <a:lnTo>
                    <a:pt x="938" y="1940"/>
                  </a:lnTo>
                  <a:lnTo>
                    <a:pt x="993" y="1940"/>
                  </a:lnTo>
                  <a:lnTo>
                    <a:pt x="993" y="1967"/>
                  </a:lnTo>
                  <a:close/>
                  <a:moveTo>
                    <a:pt x="2309" y="1962"/>
                  </a:moveTo>
                  <a:lnTo>
                    <a:pt x="2364" y="1934"/>
                  </a:lnTo>
                  <a:lnTo>
                    <a:pt x="2364" y="2127"/>
                  </a:lnTo>
                  <a:lnTo>
                    <a:pt x="2364" y="2249"/>
                  </a:lnTo>
                  <a:lnTo>
                    <a:pt x="2309" y="2249"/>
                  </a:lnTo>
                  <a:lnTo>
                    <a:pt x="2309" y="1962"/>
                  </a:lnTo>
                  <a:close/>
                  <a:moveTo>
                    <a:pt x="397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7" y="495"/>
                  </a:lnTo>
                  <a:lnTo>
                    <a:pt x="397" y="288"/>
                  </a:lnTo>
                  <a:lnTo>
                    <a:pt x="898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1"/>
                  </a:lnTo>
                  <a:lnTo>
                    <a:pt x="1023" y="1251"/>
                  </a:lnTo>
                  <a:lnTo>
                    <a:pt x="1023" y="963"/>
                  </a:lnTo>
                  <a:lnTo>
                    <a:pt x="397" y="963"/>
                  </a:lnTo>
                  <a:lnTo>
                    <a:pt x="397" y="757"/>
                  </a:lnTo>
                  <a:close/>
                  <a:moveTo>
                    <a:pt x="1690" y="0"/>
                  </a:moveTo>
                  <a:lnTo>
                    <a:pt x="1477" y="409"/>
                  </a:lnTo>
                  <a:lnTo>
                    <a:pt x="1265" y="0"/>
                  </a:lnTo>
                  <a:lnTo>
                    <a:pt x="850" y="0"/>
                  </a:lnTo>
                  <a:lnTo>
                    <a:pt x="1287" y="757"/>
                  </a:lnTo>
                  <a:lnTo>
                    <a:pt x="1287" y="1251"/>
                  </a:lnTo>
                  <a:lnTo>
                    <a:pt x="1661" y="1251"/>
                  </a:lnTo>
                  <a:lnTo>
                    <a:pt x="1661" y="757"/>
                  </a:lnTo>
                  <a:lnTo>
                    <a:pt x="2099" y="0"/>
                  </a:lnTo>
                  <a:lnTo>
                    <a:pt x="16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</p:grpSp>
      <p:pic>
        <p:nvPicPr>
          <p:cNvPr id="48" name="Grafik 47">
            <a:extLst>
              <a:ext uri="{FF2B5EF4-FFF2-40B4-BE49-F238E27FC236}">
                <a16:creationId xmlns:a16="http://schemas.microsoft.com/office/drawing/2014/main" id="{CD8CFB81-0F8A-4957-9F71-2E5C7E4E72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68" t="30525" r="48266" b="26518"/>
          <a:stretch/>
        </p:blipFill>
        <p:spPr>
          <a:xfrm>
            <a:off x="3681365" y="791523"/>
            <a:ext cx="1916215" cy="188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4290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7A84450B-E946-4307-A583-1AAA759C79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DCD790D2-8CC5-4114-B48E-538D2707FFD8}"/>
              </a:ext>
            </a:extLst>
          </p:cNvPr>
          <p:cNvSpPr/>
          <p:nvPr userDrawn="1"/>
        </p:nvSpPr>
        <p:spPr>
          <a:xfrm>
            <a:off x="0" y="-3566"/>
            <a:ext cx="9144001" cy="5147066"/>
          </a:xfrm>
          <a:prstGeom prst="rect">
            <a:avLst/>
          </a:prstGeom>
          <a:gradFill flip="none" rotWithShape="1">
            <a:gsLst>
              <a:gs pos="3000">
                <a:schemeClr val="bg2">
                  <a:alpha val="91000"/>
                </a:schemeClr>
              </a:gs>
              <a:gs pos="100000">
                <a:schemeClr val="bg2">
                  <a:alpha val="29000"/>
                </a:schemeClr>
              </a:gs>
            </a:gsLst>
            <a:lin ang="0" scaled="1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349" b="0" i="0" u="none" strike="noStrike" kern="0" cap="none" spc="0" normalizeH="0" baseline="0" noProof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35D77D5-0149-4F43-83C5-2A556C863BD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785588"/>
            <a:ext cx="685205" cy="0"/>
          </a:xfrm>
          <a:prstGeom prst="line">
            <a:avLst/>
          </a:prstGeom>
          <a:noFill/>
          <a:ln w="412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949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1087046"/>
            <a:ext cx="8229600" cy="3482573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CDAE7EFB-C88A-43E1-A427-D63FDF4976B7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6278C3FB-6A80-4CED-BA62-D3F753B7F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944B9BA2-3B2C-4961-9FA6-819D52D72D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81994738-1B8E-43F6-93A8-E71956CE1E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</p:spTree>
    <p:extLst>
      <p:ext uri="{BB962C8B-B14F-4D97-AF65-F5344CB8AC3E}">
        <p14:creationId xmlns:p14="http://schemas.microsoft.com/office/powerpoint/2010/main" val="1906448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0">
            <a:extLst>
              <a:ext uri="{FF2B5EF4-FFF2-40B4-BE49-F238E27FC236}">
                <a16:creationId xmlns:a16="http://schemas.microsoft.com/office/drawing/2014/main" id="{97B9B08E-1FD8-40CD-BC4D-F95F6DE934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192" y="0"/>
            <a:ext cx="9170835" cy="5149453"/>
          </a:xfrm>
          <a:prstGeom prst="rect">
            <a:avLst/>
          </a:prstGeom>
        </p:spPr>
      </p:pic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35D77D5-0149-4F43-83C5-2A556C863BD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785588"/>
            <a:ext cx="685205" cy="0"/>
          </a:xfrm>
          <a:prstGeom prst="line">
            <a:avLst/>
          </a:prstGeom>
          <a:noFill/>
          <a:ln w="412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799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853440"/>
            <a:ext cx="8229600" cy="3716179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CED84906-9648-4D76-BB68-F2B01DAF432B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7029777-8EBB-4BD8-A3B8-8DB4299BF79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20217048-E7A0-41D5-A963-8638A2E139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CAF437BB-0074-4C46-BC23-B5D4F04B09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</p:spTree>
    <p:extLst>
      <p:ext uri="{BB962C8B-B14F-4D97-AF65-F5344CB8AC3E}">
        <p14:creationId xmlns:p14="http://schemas.microsoft.com/office/powerpoint/2010/main" val="23023218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69368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BBD0-ED69-42F7-AE02-53D61B52F7DB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sp>
        <p:nvSpPr>
          <p:cNvPr id="8" name="Line 10">
            <a:extLst>
              <a:ext uri="{FF2B5EF4-FFF2-40B4-BE49-F238E27FC236}">
                <a16:creationId xmlns:a16="http://schemas.microsoft.com/office/drawing/2014/main" id="{E3C29BC2-BC37-43DD-B618-05FAFA7E3D8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785588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4727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F49A4F40-859E-4EF4-95F4-1C556D78B4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" y="0"/>
            <a:ext cx="9139747" cy="5143500"/>
          </a:xfrm>
          <a:prstGeom prst="rect">
            <a:avLst/>
          </a:prstGeom>
        </p:spPr>
      </p:pic>
      <p:graphicFrame>
        <p:nvGraphicFramePr>
          <p:cNvPr id="11" name="Objekt 10" hidden="1">
            <a:extLst>
              <a:ext uri="{FF2B5EF4-FFF2-40B4-BE49-F238E27FC236}">
                <a16:creationId xmlns:a16="http://schemas.microsoft.com/office/drawing/2014/main" id="{576DE017-86A7-4C6D-BB8C-59DE6F188C1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97364719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5" imgW="352" imgH="318" progId="TCLayout.ActiveDocument.1">
                  <p:embed/>
                </p:oleObj>
              </mc:Choice>
              <mc:Fallback>
                <p:oleObj name="think-cell Folie" r:id="rId5" imgW="352" imgH="318" progId="TCLayout.ActiveDocument.1">
                  <p:embed/>
                  <p:pic>
                    <p:nvPicPr>
                      <p:cNvPr id="11" name="Objekt 10" hidden="1">
                        <a:extLst>
                          <a:ext uri="{FF2B5EF4-FFF2-40B4-BE49-F238E27FC236}">
                            <a16:creationId xmlns:a16="http://schemas.microsoft.com/office/drawing/2014/main" id="{576DE017-86A7-4C6D-BB8C-59DE6F188C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 hidden="1">
            <a:extLst>
              <a:ext uri="{FF2B5EF4-FFF2-40B4-BE49-F238E27FC236}">
                <a16:creationId xmlns:a16="http://schemas.microsoft.com/office/drawing/2014/main" id="{5D5E9AE9-AEC6-45A6-BB0F-E145C7CB6D0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2" name="Freeform 56">
            <a:extLst>
              <a:ext uri="{FF2B5EF4-FFF2-40B4-BE49-F238E27FC236}">
                <a16:creationId xmlns:a16="http://schemas.microsoft.com/office/drawing/2014/main" id="{13A7AC18-CF42-4EC5-8D40-441EAE30A06C}"/>
              </a:ext>
            </a:extLst>
          </p:cNvPr>
          <p:cNvSpPr/>
          <p:nvPr userDrawn="1"/>
        </p:nvSpPr>
        <p:spPr>
          <a:xfrm>
            <a:off x="466962" y="596747"/>
            <a:ext cx="3695884" cy="2686113"/>
          </a:xfrm>
          <a:custGeom>
            <a:avLst/>
            <a:gdLst>
              <a:gd name="connsiteX0" fmla="*/ 4238387 w 4257675"/>
              <a:gd name="connsiteY0" fmla="*/ 0 h 3092804"/>
              <a:gd name="connsiteX1" fmla="*/ 4257675 w 4257675"/>
              <a:gd name="connsiteY1" fmla="*/ 0 h 3092804"/>
              <a:gd name="connsiteX2" fmla="*/ 4257675 w 4257675"/>
              <a:gd name="connsiteY2" fmla="*/ 3092804 h 3092804"/>
              <a:gd name="connsiteX3" fmla="*/ 0 w 4257675"/>
              <a:gd name="connsiteY3" fmla="*/ 3092804 h 3092804"/>
              <a:gd name="connsiteX4" fmla="*/ 0 w 4257675"/>
              <a:gd name="connsiteY4" fmla="*/ 747342 h 309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7675" h="3092804">
                <a:moveTo>
                  <a:pt x="4238387" y="0"/>
                </a:moveTo>
                <a:lnTo>
                  <a:pt x="4257675" y="0"/>
                </a:lnTo>
                <a:lnTo>
                  <a:pt x="4257675" y="3092804"/>
                </a:lnTo>
                <a:lnTo>
                  <a:pt x="0" y="3092804"/>
                </a:lnTo>
                <a:lnTo>
                  <a:pt x="0" y="747342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9" noProof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8422AE9-8257-41A9-AB41-1F10585C886F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7769544" y="3720704"/>
            <a:ext cx="918684" cy="1076325"/>
            <a:chOff x="6529" y="3125"/>
            <a:chExt cx="772" cy="9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9659BD-653C-4300-9060-420AFAE39587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6529" y="3125"/>
              <a:ext cx="619" cy="226"/>
            </a:xfrm>
            <a:custGeom>
              <a:avLst/>
              <a:gdLst>
                <a:gd name="T0" fmla="*/ 2473 w 2473"/>
                <a:gd name="T1" fmla="*/ 0 h 902"/>
                <a:gd name="T2" fmla="*/ 0 w 2473"/>
                <a:gd name="T3" fmla="*/ 902 h 902"/>
                <a:gd name="T4" fmla="*/ 2473 w 2473"/>
                <a:gd name="T5" fmla="*/ 466 h 902"/>
                <a:gd name="T6" fmla="*/ 2473 w 2473"/>
                <a:gd name="T7" fmla="*/ 0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3" h="902">
                  <a:moveTo>
                    <a:pt x="2473" y="0"/>
                  </a:moveTo>
                  <a:lnTo>
                    <a:pt x="0" y="902"/>
                  </a:lnTo>
                  <a:lnTo>
                    <a:pt x="2473" y="466"/>
                  </a:lnTo>
                  <a:lnTo>
                    <a:pt x="247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4669336-72A1-4233-827A-C41AB4C1CC04}"/>
                </a:ext>
              </a:extLst>
            </p:cNvPr>
            <p:cNvSpPr>
              <a:spLocks noEditPoints="1"/>
            </p:cNvSpPr>
            <p:nvPr userDrawn="1"/>
          </p:nvSpPr>
          <p:spPr bwMode="invGray">
            <a:xfrm>
              <a:off x="6529" y="3444"/>
              <a:ext cx="772" cy="585"/>
            </a:xfrm>
            <a:custGeom>
              <a:avLst/>
              <a:gdLst>
                <a:gd name="T0" fmla="*/ 233 w 3088"/>
                <a:gd name="T1" fmla="*/ 1588 h 2339"/>
                <a:gd name="T2" fmla="*/ 253 w 3088"/>
                <a:gd name="T3" fmla="*/ 1795 h 2339"/>
                <a:gd name="T4" fmla="*/ 151 w 3088"/>
                <a:gd name="T5" fmla="*/ 1810 h 2339"/>
                <a:gd name="T6" fmla="*/ 351 w 3088"/>
                <a:gd name="T7" fmla="*/ 1761 h 2339"/>
                <a:gd name="T8" fmla="*/ 416 w 3088"/>
                <a:gd name="T9" fmla="*/ 1857 h 2339"/>
                <a:gd name="T10" fmla="*/ 1140 w 3088"/>
                <a:gd name="T11" fmla="*/ 1652 h 2339"/>
                <a:gd name="T12" fmla="*/ 1216 w 3088"/>
                <a:gd name="T13" fmla="*/ 1738 h 2339"/>
                <a:gd name="T14" fmla="*/ 696 w 3088"/>
                <a:gd name="T15" fmla="*/ 1546 h 2339"/>
                <a:gd name="T16" fmla="*/ 738 w 3088"/>
                <a:gd name="T17" fmla="*/ 1710 h 2339"/>
                <a:gd name="T18" fmla="*/ 860 w 3088"/>
                <a:gd name="T19" fmla="*/ 1854 h 2339"/>
                <a:gd name="T20" fmla="*/ 832 w 3088"/>
                <a:gd name="T21" fmla="*/ 1684 h 2339"/>
                <a:gd name="T22" fmla="*/ 2021 w 3088"/>
                <a:gd name="T23" fmla="*/ 1860 h 2339"/>
                <a:gd name="T24" fmla="*/ 2158 w 3088"/>
                <a:gd name="T25" fmla="*/ 1747 h 2339"/>
                <a:gd name="T26" fmla="*/ 2100 w 3088"/>
                <a:gd name="T27" fmla="*/ 1730 h 2339"/>
                <a:gd name="T28" fmla="*/ 2059 w 3088"/>
                <a:gd name="T29" fmla="*/ 1684 h 2339"/>
                <a:gd name="T30" fmla="*/ 1309 w 3088"/>
                <a:gd name="T31" fmla="*/ 1734 h 2339"/>
                <a:gd name="T32" fmla="*/ 1445 w 3088"/>
                <a:gd name="T33" fmla="*/ 1844 h 2339"/>
                <a:gd name="T34" fmla="*/ 1473 w 3088"/>
                <a:gd name="T35" fmla="*/ 1923 h 2339"/>
                <a:gd name="T36" fmla="*/ 1369 w 3088"/>
                <a:gd name="T37" fmla="*/ 1781 h 2339"/>
                <a:gd name="T38" fmla="*/ 1727 w 3088"/>
                <a:gd name="T39" fmla="*/ 1677 h 2339"/>
                <a:gd name="T40" fmla="*/ 1632 w 3088"/>
                <a:gd name="T41" fmla="*/ 1778 h 2339"/>
                <a:gd name="T42" fmla="*/ 1822 w 3088"/>
                <a:gd name="T43" fmla="*/ 1710 h 2339"/>
                <a:gd name="T44" fmla="*/ 1686 w 3088"/>
                <a:gd name="T45" fmla="*/ 1786 h 2339"/>
                <a:gd name="T46" fmla="*/ 1708 w 3088"/>
                <a:gd name="T47" fmla="*/ 1817 h 2339"/>
                <a:gd name="T48" fmla="*/ 2240 w 3088"/>
                <a:gd name="T49" fmla="*/ 1766 h 2339"/>
                <a:gd name="T50" fmla="*/ 2227 w 3088"/>
                <a:gd name="T51" fmla="*/ 1653 h 2339"/>
                <a:gd name="T52" fmla="*/ 2290 w 3088"/>
                <a:gd name="T53" fmla="*/ 1866 h 2339"/>
                <a:gd name="T54" fmla="*/ 2321 w 3088"/>
                <a:gd name="T55" fmla="*/ 1709 h 2339"/>
                <a:gd name="T56" fmla="*/ 2908 w 3088"/>
                <a:gd name="T57" fmla="*/ 1750 h 2339"/>
                <a:gd name="T58" fmla="*/ 2730 w 3088"/>
                <a:gd name="T59" fmla="*/ 1683 h 2339"/>
                <a:gd name="T60" fmla="*/ 2852 w 3088"/>
                <a:gd name="T61" fmla="*/ 1860 h 2339"/>
                <a:gd name="T62" fmla="*/ 2639 w 3088"/>
                <a:gd name="T63" fmla="*/ 1783 h 2339"/>
                <a:gd name="T64" fmla="*/ 2605 w 3088"/>
                <a:gd name="T65" fmla="*/ 1853 h 2339"/>
                <a:gd name="T66" fmla="*/ 2464 w 3088"/>
                <a:gd name="T67" fmla="*/ 1861 h 2339"/>
                <a:gd name="T68" fmla="*/ 2495 w 3088"/>
                <a:gd name="T69" fmla="*/ 1812 h 2339"/>
                <a:gd name="T70" fmla="*/ 2998 w 3088"/>
                <a:gd name="T71" fmla="*/ 1639 h 2339"/>
                <a:gd name="T72" fmla="*/ 975 w 3088"/>
                <a:gd name="T73" fmla="*/ 1860 h 2339"/>
                <a:gd name="T74" fmla="*/ 2416 w 3088"/>
                <a:gd name="T75" fmla="*/ 2069 h 2339"/>
                <a:gd name="T76" fmla="*/ 2510 w 3088"/>
                <a:gd name="T77" fmla="*/ 2251 h 2339"/>
                <a:gd name="T78" fmla="*/ 2485 w 3088"/>
                <a:gd name="T79" fmla="*/ 2074 h 2339"/>
                <a:gd name="T80" fmla="*/ 627 w 3088"/>
                <a:gd name="T81" fmla="*/ 2078 h 2339"/>
                <a:gd name="T82" fmla="*/ 672 w 3088"/>
                <a:gd name="T83" fmla="*/ 2089 h 2339"/>
                <a:gd name="T84" fmla="*/ 202 w 3088"/>
                <a:gd name="T85" fmla="*/ 2135 h 2339"/>
                <a:gd name="T86" fmla="*/ 310 w 3088"/>
                <a:gd name="T87" fmla="*/ 2174 h 2339"/>
                <a:gd name="T88" fmla="*/ 503 w 3088"/>
                <a:gd name="T89" fmla="*/ 2174 h 2339"/>
                <a:gd name="T90" fmla="*/ 374 w 3088"/>
                <a:gd name="T91" fmla="*/ 2185 h 2339"/>
                <a:gd name="T92" fmla="*/ 439 w 3088"/>
                <a:gd name="T93" fmla="*/ 2185 h 2339"/>
                <a:gd name="T94" fmla="*/ 2197 w 3088"/>
                <a:gd name="T95" fmla="*/ 2040 h 2339"/>
                <a:gd name="T96" fmla="*/ 1597 w 3088"/>
                <a:gd name="T97" fmla="*/ 2027 h 2339"/>
                <a:gd name="T98" fmla="*/ 1937 w 3088"/>
                <a:gd name="T99" fmla="*/ 2047 h 2339"/>
                <a:gd name="T100" fmla="*/ 2002 w 3088"/>
                <a:gd name="T101" fmla="*/ 2254 h 2339"/>
                <a:gd name="T102" fmla="*/ 2061 w 3088"/>
                <a:gd name="T103" fmla="*/ 2041 h 2339"/>
                <a:gd name="T104" fmla="*/ 2002 w 3088"/>
                <a:gd name="T105" fmla="*/ 2073 h 2339"/>
                <a:gd name="T106" fmla="*/ 767 w 3088"/>
                <a:gd name="T107" fmla="*/ 1934 h 2339"/>
                <a:gd name="T108" fmla="*/ 1202 w 3088"/>
                <a:gd name="T109" fmla="*/ 2037 h 2339"/>
                <a:gd name="T110" fmla="*/ 1108 w 3088"/>
                <a:gd name="T111" fmla="*/ 2086 h 2339"/>
                <a:gd name="T112" fmla="*/ 1280 w 3088"/>
                <a:gd name="T113" fmla="*/ 2078 h 2339"/>
                <a:gd name="T114" fmla="*/ 1385 w 3088"/>
                <a:gd name="T115" fmla="*/ 2249 h 2339"/>
                <a:gd name="T116" fmla="*/ 1403 w 3088"/>
                <a:gd name="T117" fmla="*/ 2332 h 2339"/>
                <a:gd name="T118" fmla="*/ 1354 w 3088"/>
                <a:gd name="T119" fmla="*/ 2200 h 2339"/>
                <a:gd name="T120" fmla="*/ 993 w 3088"/>
                <a:gd name="T121" fmla="*/ 2123 h 2339"/>
                <a:gd name="T122" fmla="*/ 397 w 3088"/>
                <a:gd name="T123" fmla="*/ 963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88" h="2339">
                  <a:moveTo>
                    <a:pt x="257" y="1763"/>
                  </a:moveTo>
                  <a:lnTo>
                    <a:pt x="257" y="1763"/>
                  </a:lnTo>
                  <a:lnTo>
                    <a:pt x="257" y="1755"/>
                  </a:lnTo>
                  <a:lnTo>
                    <a:pt x="256" y="1749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09"/>
                  </a:lnTo>
                  <a:lnTo>
                    <a:pt x="225" y="1704"/>
                  </a:lnTo>
                  <a:lnTo>
                    <a:pt x="219" y="1699"/>
                  </a:lnTo>
                  <a:lnTo>
                    <a:pt x="212" y="1696"/>
                  </a:lnTo>
                  <a:lnTo>
                    <a:pt x="212" y="1696"/>
                  </a:lnTo>
                  <a:lnTo>
                    <a:pt x="220" y="1690"/>
                  </a:lnTo>
                  <a:lnTo>
                    <a:pt x="226" y="1685"/>
                  </a:lnTo>
                  <a:lnTo>
                    <a:pt x="232" y="1678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4"/>
                  </a:lnTo>
                  <a:lnTo>
                    <a:pt x="246" y="1645"/>
                  </a:lnTo>
                  <a:lnTo>
                    <a:pt x="246" y="1635"/>
                  </a:lnTo>
                  <a:lnTo>
                    <a:pt x="246" y="1635"/>
                  </a:lnTo>
                  <a:lnTo>
                    <a:pt x="246" y="1626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2"/>
                  </a:lnTo>
                  <a:lnTo>
                    <a:pt x="237" y="1594"/>
                  </a:lnTo>
                  <a:lnTo>
                    <a:pt x="233" y="1588"/>
                  </a:lnTo>
                  <a:lnTo>
                    <a:pt x="227" y="1582"/>
                  </a:lnTo>
                  <a:lnTo>
                    <a:pt x="222" y="1577"/>
                  </a:lnTo>
                  <a:lnTo>
                    <a:pt x="215" y="1572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1"/>
                  </a:lnTo>
                  <a:lnTo>
                    <a:pt x="183" y="1559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0"/>
                  </a:lnTo>
                  <a:lnTo>
                    <a:pt x="151" y="1860"/>
                  </a:lnTo>
                  <a:lnTo>
                    <a:pt x="151" y="1860"/>
                  </a:lnTo>
                  <a:lnTo>
                    <a:pt x="163" y="1860"/>
                  </a:lnTo>
                  <a:lnTo>
                    <a:pt x="174" y="1859"/>
                  </a:lnTo>
                  <a:lnTo>
                    <a:pt x="185" y="1857"/>
                  </a:lnTo>
                  <a:lnTo>
                    <a:pt x="195" y="1854"/>
                  </a:lnTo>
                  <a:lnTo>
                    <a:pt x="205" y="1850"/>
                  </a:lnTo>
                  <a:lnTo>
                    <a:pt x="214" y="1846"/>
                  </a:lnTo>
                  <a:lnTo>
                    <a:pt x="222" y="1840"/>
                  </a:lnTo>
                  <a:lnTo>
                    <a:pt x="228" y="1835"/>
                  </a:lnTo>
                  <a:lnTo>
                    <a:pt x="235" y="1828"/>
                  </a:lnTo>
                  <a:lnTo>
                    <a:pt x="241" y="1821"/>
                  </a:lnTo>
                  <a:lnTo>
                    <a:pt x="246" y="1813"/>
                  </a:lnTo>
                  <a:lnTo>
                    <a:pt x="249" y="1804"/>
                  </a:lnTo>
                  <a:lnTo>
                    <a:pt x="253" y="1795"/>
                  </a:lnTo>
                  <a:lnTo>
                    <a:pt x="255" y="1785"/>
                  </a:lnTo>
                  <a:lnTo>
                    <a:pt x="256" y="1774"/>
                  </a:lnTo>
                  <a:lnTo>
                    <a:pt x="257" y="1763"/>
                  </a:lnTo>
                  <a:lnTo>
                    <a:pt x="257" y="1763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2"/>
                  </a:lnTo>
                  <a:lnTo>
                    <a:pt x="151" y="1722"/>
                  </a:lnTo>
                  <a:lnTo>
                    <a:pt x="151" y="1722"/>
                  </a:lnTo>
                  <a:lnTo>
                    <a:pt x="162" y="1723"/>
                  </a:lnTo>
                  <a:lnTo>
                    <a:pt x="171" y="1725"/>
                  </a:lnTo>
                  <a:lnTo>
                    <a:pt x="179" y="1728"/>
                  </a:lnTo>
                  <a:lnTo>
                    <a:pt x="185" y="1733"/>
                  </a:lnTo>
                  <a:lnTo>
                    <a:pt x="191" y="1739"/>
                  </a:lnTo>
                  <a:lnTo>
                    <a:pt x="194" y="1747"/>
                  </a:lnTo>
                  <a:lnTo>
                    <a:pt x="196" y="1755"/>
                  </a:lnTo>
                  <a:lnTo>
                    <a:pt x="198" y="1765"/>
                  </a:lnTo>
                  <a:lnTo>
                    <a:pt x="198" y="1765"/>
                  </a:lnTo>
                  <a:lnTo>
                    <a:pt x="196" y="1775"/>
                  </a:lnTo>
                  <a:lnTo>
                    <a:pt x="194" y="1784"/>
                  </a:lnTo>
                  <a:lnTo>
                    <a:pt x="190" y="1792"/>
                  </a:lnTo>
                  <a:lnTo>
                    <a:pt x="185" y="1797"/>
                  </a:lnTo>
                  <a:lnTo>
                    <a:pt x="179" y="1803"/>
                  </a:lnTo>
                  <a:lnTo>
                    <a:pt x="171" y="1806"/>
                  </a:lnTo>
                  <a:lnTo>
                    <a:pt x="161" y="1808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2"/>
                  </a:lnTo>
                  <a:lnTo>
                    <a:pt x="178" y="1615"/>
                  </a:lnTo>
                  <a:lnTo>
                    <a:pt x="182" y="1621"/>
                  </a:lnTo>
                  <a:lnTo>
                    <a:pt x="185" y="1626"/>
                  </a:lnTo>
                  <a:lnTo>
                    <a:pt x="187" y="1633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6"/>
                  </a:lnTo>
                  <a:lnTo>
                    <a:pt x="187" y="1652"/>
                  </a:lnTo>
                  <a:lnTo>
                    <a:pt x="184" y="1657"/>
                  </a:lnTo>
                  <a:lnTo>
                    <a:pt x="181" y="1662"/>
                  </a:lnTo>
                  <a:lnTo>
                    <a:pt x="175" y="1666"/>
                  </a:lnTo>
                  <a:lnTo>
                    <a:pt x="169" y="1669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4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1"/>
                  </a:lnTo>
                  <a:lnTo>
                    <a:pt x="351" y="1761"/>
                  </a:lnTo>
                  <a:lnTo>
                    <a:pt x="351" y="1773"/>
                  </a:lnTo>
                  <a:lnTo>
                    <a:pt x="353" y="1785"/>
                  </a:lnTo>
                  <a:lnTo>
                    <a:pt x="356" y="1794"/>
                  </a:lnTo>
                  <a:lnTo>
                    <a:pt x="361" y="1802"/>
                  </a:lnTo>
                  <a:lnTo>
                    <a:pt x="366" y="1807"/>
                  </a:lnTo>
                  <a:lnTo>
                    <a:pt x="373" y="1812"/>
                  </a:lnTo>
                  <a:lnTo>
                    <a:pt x="382" y="1814"/>
                  </a:lnTo>
                  <a:lnTo>
                    <a:pt x="392" y="1815"/>
                  </a:lnTo>
                  <a:lnTo>
                    <a:pt x="392" y="1815"/>
                  </a:lnTo>
                  <a:lnTo>
                    <a:pt x="402" y="1814"/>
                  </a:lnTo>
                  <a:lnTo>
                    <a:pt x="409" y="1812"/>
                  </a:lnTo>
                  <a:lnTo>
                    <a:pt x="417" y="1807"/>
                  </a:lnTo>
                  <a:lnTo>
                    <a:pt x="423" y="1802"/>
                  </a:lnTo>
                  <a:lnTo>
                    <a:pt x="427" y="1794"/>
                  </a:lnTo>
                  <a:lnTo>
                    <a:pt x="430" y="1784"/>
                  </a:lnTo>
                  <a:lnTo>
                    <a:pt x="433" y="1773"/>
                  </a:lnTo>
                  <a:lnTo>
                    <a:pt x="433" y="1761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0"/>
                  </a:lnTo>
                  <a:lnTo>
                    <a:pt x="433" y="1860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8"/>
                  </a:lnTo>
                  <a:lnTo>
                    <a:pt x="422" y="1853"/>
                  </a:lnTo>
                  <a:lnTo>
                    <a:pt x="416" y="1857"/>
                  </a:lnTo>
                  <a:lnTo>
                    <a:pt x="409" y="1859"/>
                  </a:lnTo>
                  <a:lnTo>
                    <a:pt x="403" y="1862"/>
                  </a:lnTo>
                  <a:lnTo>
                    <a:pt x="395" y="1864"/>
                  </a:lnTo>
                  <a:lnTo>
                    <a:pt x="387" y="1865"/>
                  </a:lnTo>
                  <a:lnTo>
                    <a:pt x="380" y="1866"/>
                  </a:lnTo>
                  <a:lnTo>
                    <a:pt x="380" y="1866"/>
                  </a:lnTo>
                  <a:lnTo>
                    <a:pt x="366" y="1865"/>
                  </a:lnTo>
                  <a:lnTo>
                    <a:pt x="355" y="1862"/>
                  </a:lnTo>
                  <a:lnTo>
                    <a:pt x="345" y="1859"/>
                  </a:lnTo>
                  <a:lnTo>
                    <a:pt x="336" y="1855"/>
                  </a:lnTo>
                  <a:lnTo>
                    <a:pt x="328" y="1849"/>
                  </a:lnTo>
                  <a:lnTo>
                    <a:pt x="321" y="1844"/>
                  </a:lnTo>
                  <a:lnTo>
                    <a:pt x="316" y="1836"/>
                  </a:lnTo>
                  <a:lnTo>
                    <a:pt x="310" y="1828"/>
                  </a:lnTo>
                  <a:lnTo>
                    <a:pt x="307" y="1821"/>
                  </a:lnTo>
                  <a:lnTo>
                    <a:pt x="304" y="1813"/>
                  </a:lnTo>
                  <a:lnTo>
                    <a:pt x="299" y="1795"/>
                  </a:lnTo>
                  <a:lnTo>
                    <a:pt x="297" y="1779"/>
                  </a:lnTo>
                  <a:lnTo>
                    <a:pt x="296" y="1764"/>
                  </a:lnTo>
                  <a:lnTo>
                    <a:pt x="296" y="1764"/>
                  </a:lnTo>
                  <a:close/>
                  <a:moveTo>
                    <a:pt x="1135" y="1860"/>
                  </a:moveTo>
                  <a:lnTo>
                    <a:pt x="1079" y="1860"/>
                  </a:lnTo>
                  <a:lnTo>
                    <a:pt x="1079" y="1639"/>
                  </a:lnTo>
                  <a:lnTo>
                    <a:pt x="1135" y="1639"/>
                  </a:lnTo>
                  <a:lnTo>
                    <a:pt x="1135" y="1657"/>
                  </a:lnTo>
                  <a:lnTo>
                    <a:pt x="1135" y="1657"/>
                  </a:lnTo>
                  <a:lnTo>
                    <a:pt x="1140" y="1652"/>
                  </a:lnTo>
                  <a:lnTo>
                    <a:pt x="1146" y="1646"/>
                  </a:lnTo>
                  <a:lnTo>
                    <a:pt x="1152" y="1643"/>
                  </a:lnTo>
                  <a:lnTo>
                    <a:pt x="1159" y="1640"/>
                  </a:lnTo>
                  <a:lnTo>
                    <a:pt x="1167" y="1636"/>
                  </a:lnTo>
                  <a:lnTo>
                    <a:pt x="1173" y="1635"/>
                  </a:lnTo>
                  <a:lnTo>
                    <a:pt x="1182" y="1634"/>
                  </a:lnTo>
                  <a:lnTo>
                    <a:pt x="1190" y="1633"/>
                  </a:lnTo>
                  <a:lnTo>
                    <a:pt x="1190" y="1633"/>
                  </a:lnTo>
                  <a:lnTo>
                    <a:pt x="1200" y="1634"/>
                  </a:lnTo>
                  <a:lnTo>
                    <a:pt x="1208" y="1635"/>
                  </a:lnTo>
                  <a:lnTo>
                    <a:pt x="1217" y="1637"/>
                  </a:lnTo>
                  <a:lnTo>
                    <a:pt x="1225" y="1640"/>
                  </a:lnTo>
                  <a:lnTo>
                    <a:pt x="1233" y="1643"/>
                  </a:lnTo>
                  <a:lnTo>
                    <a:pt x="1239" y="1648"/>
                  </a:lnTo>
                  <a:lnTo>
                    <a:pt x="1245" y="1653"/>
                  </a:lnTo>
                  <a:lnTo>
                    <a:pt x="1250" y="1659"/>
                  </a:lnTo>
                  <a:lnTo>
                    <a:pt x="1256" y="1666"/>
                  </a:lnTo>
                  <a:lnTo>
                    <a:pt x="1259" y="1674"/>
                  </a:lnTo>
                  <a:lnTo>
                    <a:pt x="1264" y="1682"/>
                  </a:lnTo>
                  <a:lnTo>
                    <a:pt x="1266" y="1690"/>
                  </a:lnTo>
                  <a:lnTo>
                    <a:pt x="1268" y="1700"/>
                  </a:lnTo>
                  <a:lnTo>
                    <a:pt x="1270" y="1711"/>
                  </a:lnTo>
                  <a:lnTo>
                    <a:pt x="1271" y="1722"/>
                  </a:lnTo>
                  <a:lnTo>
                    <a:pt x="1271" y="1734"/>
                  </a:lnTo>
                  <a:lnTo>
                    <a:pt x="1271" y="1860"/>
                  </a:lnTo>
                  <a:lnTo>
                    <a:pt x="1216" y="1860"/>
                  </a:lnTo>
                  <a:lnTo>
                    <a:pt x="1216" y="1738"/>
                  </a:lnTo>
                  <a:lnTo>
                    <a:pt x="1216" y="1738"/>
                  </a:lnTo>
                  <a:lnTo>
                    <a:pt x="1216" y="1725"/>
                  </a:lnTo>
                  <a:lnTo>
                    <a:pt x="1214" y="1714"/>
                  </a:lnTo>
                  <a:lnTo>
                    <a:pt x="1211" y="1705"/>
                  </a:lnTo>
                  <a:lnTo>
                    <a:pt x="1206" y="1697"/>
                  </a:lnTo>
                  <a:lnTo>
                    <a:pt x="1201" y="1691"/>
                  </a:lnTo>
                  <a:lnTo>
                    <a:pt x="1194" y="1687"/>
                  </a:lnTo>
                  <a:lnTo>
                    <a:pt x="1186" y="1685"/>
                  </a:lnTo>
                  <a:lnTo>
                    <a:pt x="1176" y="1684"/>
                  </a:lnTo>
                  <a:lnTo>
                    <a:pt x="1176" y="1684"/>
                  </a:lnTo>
                  <a:lnTo>
                    <a:pt x="1167" y="1685"/>
                  </a:lnTo>
                  <a:lnTo>
                    <a:pt x="1158" y="1687"/>
                  </a:lnTo>
                  <a:lnTo>
                    <a:pt x="1151" y="1691"/>
                  </a:lnTo>
                  <a:lnTo>
                    <a:pt x="1146" y="1697"/>
                  </a:lnTo>
                  <a:lnTo>
                    <a:pt x="1140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0"/>
                  </a:lnTo>
                  <a:close/>
                  <a:moveTo>
                    <a:pt x="593" y="1742"/>
                  </a:moveTo>
                  <a:lnTo>
                    <a:pt x="593" y="1860"/>
                  </a:lnTo>
                  <a:lnTo>
                    <a:pt x="537" y="1860"/>
                  </a:lnTo>
                  <a:lnTo>
                    <a:pt x="537" y="1639"/>
                  </a:lnTo>
                  <a:lnTo>
                    <a:pt x="593" y="1639"/>
                  </a:lnTo>
                  <a:lnTo>
                    <a:pt x="593" y="1742"/>
                  </a:lnTo>
                  <a:close/>
                  <a:moveTo>
                    <a:pt x="641" y="1573"/>
                  </a:moveTo>
                  <a:lnTo>
                    <a:pt x="696" y="1546"/>
                  </a:lnTo>
                  <a:lnTo>
                    <a:pt x="696" y="1747"/>
                  </a:lnTo>
                  <a:lnTo>
                    <a:pt x="696" y="1860"/>
                  </a:lnTo>
                  <a:lnTo>
                    <a:pt x="641" y="1860"/>
                  </a:lnTo>
                  <a:lnTo>
                    <a:pt x="641" y="1573"/>
                  </a:lnTo>
                  <a:close/>
                  <a:moveTo>
                    <a:pt x="871" y="1654"/>
                  </a:moveTo>
                  <a:lnTo>
                    <a:pt x="871" y="1654"/>
                  </a:lnTo>
                  <a:lnTo>
                    <a:pt x="866" y="1648"/>
                  </a:lnTo>
                  <a:lnTo>
                    <a:pt x="861" y="1645"/>
                  </a:lnTo>
                  <a:lnTo>
                    <a:pt x="854" y="1641"/>
                  </a:lnTo>
                  <a:lnTo>
                    <a:pt x="849" y="1639"/>
                  </a:lnTo>
                  <a:lnTo>
                    <a:pt x="842" y="1636"/>
                  </a:lnTo>
                  <a:lnTo>
                    <a:pt x="835" y="1634"/>
                  </a:lnTo>
                  <a:lnTo>
                    <a:pt x="822" y="1633"/>
                  </a:lnTo>
                  <a:lnTo>
                    <a:pt x="822" y="1633"/>
                  </a:lnTo>
                  <a:lnTo>
                    <a:pt x="812" y="1634"/>
                  </a:lnTo>
                  <a:lnTo>
                    <a:pt x="802" y="1635"/>
                  </a:lnTo>
                  <a:lnTo>
                    <a:pt x="794" y="1637"/>
                  </a:lnTo>
                  <a:lnTo>
                    <a:pt x="786" y="1641"/>
                  </a:lnTo>
                  <a:lnTo>
                    <a:pt x="778" y="1645"/>
                  </a:lnTo>
                  <a:lnTo>
                    <a:pt x="770" y="1651"/>
                  </a:lnTo>
                  <a:lnTo>
                    <a:pt x="764" y="1657"/>
                  </a:lnTo>
                  <a:lnTo>
                    <a:pt x="758" y="1664"/>
                  </a:lnTo>
                  <a:lnTo>
                    <a:pt x="753" y="1672"/>
                  </a:lnTo>
                  <a:lnTo>
                    <a:pt x="748" y="1680"/>
                  </a:lnTo>
                  <a:lnTo>
                    <a:pt x="744" y="1689"/>
                  </a:lnTo>
                  <a:lnTo>
                    <a:pt x="741" y="1699"/>
                  </a:lnTo>
                  <a:lnTo>
                    <a:pt x="738" y="1710"/>
                  </a:lnTo>
                  <a:lnTo>
                    <a:pt x="736" y="1722"/>
                  </a:lnTo>
                  <a:lnTo>
                    <a:pt x="735" y="1734"/>
                  </a:lnTo>
                  <a:lnTo>
                    <a:pt x="735" y="1747"/>
                  </a:lnTo>
                  <a:lnTo>
                    <a:pt x="735" y="1747"/>
                  </a:lnTo>
                  <a:lnTo>
                    <a:pt x="735" y="1761"/>
                  </a:lnTo>
                  <a:lnTo>
                    <a:pt x="736" y="1773"/>
                  </a:lnTo>
                  <a:lnTo>
                    <a:pt x="738" y="1785"/>
                  </a:lnTo>
                  <a:lnTo>
                    <a:pt x="741" y="1796"/>
                  </a:lnTo>
                  <a:lnTo>
                    <a:pt x="744" y="1807"/>
                  </a:lnTo>
                  <a:lnTo>
                    <a:pt x="747" y="1817"/>
                  </a:lnTo>
                  <a:lnTo>
                    <a:pt x="752" y="1826"/>
                  </a:lnTo>
                  <a:lnTo>
                    <a:pt x="757" y="1834"/>
                  </a:lnTo>
                  <a:lnTo>
                    <a:pt x="764" y="1841"/>
                  </a:lnTo>
                  <a:lnTo>
                    <a:pt x="769" y="1847"/>
                  </a:lnTo>
                  <a:lnTo>
                    <a:pt x="777" y="1853"/>
                  </a:lnTo>
                  <a:lnTo>
                    <a:pt x="785" y="1857"/>
                  </a:lnTo>
                  <a:lnTo>
                    <a:pt x="792" y="1860"/>
                  </a:lnTo>
                  <a:lnTo>
                    <a:pt x="801" y="1864"/>
                  </a:lnTo>
                  <a:lnTo>
                    <a:pt x="811" y="1865"/>
                  </a:lnTo>
                  <a:lnTo>
                    <a:pt x="821" y="1866"/>
                  </a:lnTo>
                  <a:lnTo>
                    <a:pt x="821" y="1866"/>
                  </a:lnTo>
                  <a:lnTo>
                    <a:pt x="828" y="1865"/>
                  </a:lnTo>
                  <a:lnTo>
                    <a:pt x="834" y="1864"/>
                  </a:lnTo>
                  <a:lnTo>
                    <a:pt x="841" y="1862"/>
                  </a:lnTo>
                  <a:lnTo>
                    <a:pt x="848" y="1860"/>
                  </a:lnTo>
                  <a:lnTo>
                    <a:pt x="853" y="1857"/>
                  </a:lnTo>
                  <a:lnTo>
                    <a:pt x="860" y="1854"/>
                  </a:lnTo>
                  <a:lnTo>
                    <a:pt x="865" y="1849"/>
                  </a:lnTo>
                  <a:lnTo>
                    <a:pt x="871" y="1844"/>
                  </a:lnTo>
                  <a:lnTo>
                    <a:pt x="871" y="1860"/>
                  </a:lnTo>
                  <a:lnTo>
                    <a:pt x="926" y="1860"/>
                  </a:lnTo>
                  <a:lnTo>
                    <a:pt x="926" y="1546"/>
                  </a:lnTo>
                  <a:lnTo>
                    <a:pt x="871" y="1573"/>
                  </a:lnTo>
                  <a:lnTo>
                    <a:pt x="871" y="1654"/>
                  </a:lnTo>
                  <a:close/>
                  <a:moveTo>
                    <a:pt x="832" y="1815"/>
                  </a:moveTo>
                  <a:lnTo>
                    <a:pt x="832" y="1815"/>
                  </a:lnTo>
                  <a:lnTo>
                    <a:pt x="826" y="1814"/>
                  </a:lnTo>
                  <a:lnTo>
                    <a:pt x="818" y="1812"/>
                  </a:lnTo>
                  <a:lnTo>
                    <a:pt x="811" y="1808"/>
                  </a:lnTo>
                  <a:lnTo>
                    <a:pt x="805" y="1802"/>
                  </a:lnTo>
                  <a:lnTo>
                    <a:pt x="799" y="1793"/>
                  </a:lnTo>
                  <a:lnTo>
                    <a:pt x="795" y="1781"/>
                  </a:lnTo>
                  <a:lnTo>
                    <a:pt x="791" y="1765"/>
                  </a:lnTo>
                  <a:lnTo>
                    <a:pt x="790" y="1746"/>
                  </a:lnTo>
                  <a:lnTo>
                    <a:pt x="790" y="1746"/>
                  </a:lnTo>
                  <a:lnTo>
                    <a:pt x="791" y="1728"/>
                  </a:lnTo>
                  <a:lnTo>
                    <a:pt x="795" y="1715"/>
                  </a:lnTo>
                  <a:lnTo>
                    <a:pt x="799" y="1704"/>
                  </a:lnTo>
                  <a:lnTo>
                    <a:pt x="805" y="1696"/>
                  </a:lnTo>
                  <a:lnTo>
                    <a:pt x="810" y="1689"/>
                  </a:lnTo>
                  <a:lnTo>
                    <a:pt x="818" y="1686"/>
                  </a:lnTo>
                  <a:lnTo>
                    <a:pt x="824" y="1684"/>
                  </a:lnTo>
                  <a:lnTo>
                    <a:pt x="832" y="1684"/>
                  </a:lnTo>
                  <a:lnTo>
                    <a:pt x="832" y="1684"/>
                  </a:lnTo>
                  <a:lnTo>
                    <a:pt x="839" y="1684"/>
                  </a:lnTo>
                  <a:lnTo>
                    <a:pt x="845" y="1686"/>
                  </a:lnTo>
                  <a:lnTo>
                    <a:pt x="852" y="1688"/>
                  </a:lnTo>
                  <a:lnTo>
                    <a:pt x="856" y="1691"/>
                  </a:lnTo>
                  <a:lnTo>
                    <a:pt x="861" y="1695"/>
                  </a:lnTo>
                  <a:lnTo>
                    <a:pt x="865" y="1698"/>
                  </a:lnTo>
                  <a:lnTo>
                    <a:pt x="871" y="1706"/>
                  </a:lnTo>
                  <a:lnTo>
                    <a:pt x="871" y="1793"/>
                  </a:lnTo>
                  <a:lnTo>
                    <a:pt x="871" y="1793"/>
                  </a:lnTo>
                  <a:lnTo>
                    <a:pt x="864" y="1801"/>
                  </a:lnTo>
                  <a:lnTo>
                    <a:pt x="856" y="1807"/>
                  </a:lnTo>
                  <a:lnTo>
                    <a:pt x="852" y="1811"/>
                  </a:lnTo>
                  <a:lnTo>
                    <a:pt x="845" y="1813"/>
                  </a:lnTo>
                  <a:lnTo>
                    <a:pt x="840" y="1814"/>
                  </a:lnTo>
                  <a:lnTo>
                    <a:pt x="832" y="1815"/>
                  </a:lnTo>
                  <a:lnTo>
                    <a:pt x="832" y="1815"/>
                  </a:lnTo>
                  <a:close/>
                  <a:moveTo>
                    <a:pt x="2069" y="1633"/>
                  </a:moveTo>
                  <a:lnTo>
                    <a:pt x="2069" y="1633"/>
                  </a:lnTo>
                  <a:lnTo>
                    <a:pt x="2064" y="1634"/>
                  </a:lnTo>
                  <a:lnTo>
                    <a:pt x="2057" y="1635"/>
                  </a:lnTo>
                  <a:lnTo>
                    <a:pt x="2044" y="1639"/>
                  </a:lnTo>
                  <a:lnTo>
                    <a:pt x="2032" y="1645"/>
                  </a:lnTo>
                  <a:lnTo>
                    <a:pt x="2021" y="1654"/>
                  </a:lnTo>
                  <a:lnTo>
                    <a:pt x="2021" y="1551"/>
                  </a:lnTo>
                  <a:lnTo>
                    <a:pt x="1966" y="1579"/>
                  </a:lnTo>
                  <a:lnTo>
                    <a:pt x="1966" y="1860"/>
                  </a:lnTo>
                  <a:lnTo>
                    <a:pt x="2021" y="1860"/>
                  </a:lnTo>
                  <a:lnTo>
                    <a:pt x="2021" y="1844"/>
                  </a:lnTo>
                  <a:lnTo>
                    <a:pt x="2021" y="1844"/>
                  </a:lnTo>
                  <a:lnTo>
                    <a:pt x="2025" y="1849"/>
                  </a:lnTo>
                  <a:lnTo>
                    <a:pt x="2032" y="1854"/>
                  </a:lnTo>
                  <a:lnTo>
                    <a:pt x="2037" y="1857"/>
                  </a:lnTo>
                  <a:lnTo>
                    <a:pt x="2044" y="1860"/>
                  </a:lnTo>
                  <a:lnTo>
                    <a:pt x="2049" y="1862"/>
                  </a:lnTo>
                  <a:lnTo>
                    <a:pt x="2057" y="1864"/>
                  </a:lnTo>
                  <a:lnTo>
                    <a:pt x="2064" y="1865"/>
                  </a:lnTo>
                  <a:lnTo>
                    <a:pt x="2070" y="1866"/>
                  </a:lnTo>
                  <a:lnTo>
                    <a:pt x="2070" y="1866"/>
                  </a:lnTo>
                  <a:lnTo>
                    <a:pt x="2080" y="1865"/>
                  </a:lnTo>
                  <a:lnTo>
                    <a:pt x="2090" y="1864"/>
                  </a:lnTo>
                  <a:lnTo>
                    <a:pt x="2099" y="1861"/>
                  </a:lnTo>
                  <a:lnTo>
                    <a:pt x="2108" y="1857"/>
                  </a:lnTo>
                  <a:lnTo>
                    <a:pt x="2116" y="1853"/>
                  </a:lnTo>
                  <a:lnTo>
                    <a:pt x="2122" y="1848"/>
                  </a:lnTo>
                  <a:lnTo>
                    <a:pt x="2129" y="1841"/>
                  </a:lnTo>
                  <a:lnTo>
                    <a:pt x="2134" y="1835"/>
                  </a:lnTo>
                  <a:lnTo>
                    <a:pt x="2140" y="1826"/>
                  </a:lnTo>
                  <a:lnTo>
                    <a:pt x="2144" y="1817"/>
                  </a:lnTo>
                  <a:lnTo>
                    <a:pt x="2148" y="1807"/>
                  </a:lnTo>
                  <a:lnTo>
                    <a:pt x="2151" y="1797"/>
                  </a:lnTo>
                  <a:lnTo>
                    <a:pt x="2154" y="1786"/>
                  </a:lnTo>
                  <a:lnTo>
                    <a:pt x="2155" y="1774"/>
                  </a:lnTo>
                  <a:lnTo>
                    <a:pt x="2157" y="1761"/>
                  </a:lnTo>
                  <a:lnTo>
                    <a:pt x="2158" y="1747"/>
                  </a:lnTo>
                  <a:lnTo>
                    <a:pt x="2158" y="1747"/>
                  </a:lnTo>
                  <a:lnTo>
                    <a:pt x="2157" y="1734"/>
                  </a:lnTo>
                  <a:lnTo>
                    <a:pt x="2155" y="1722"/>
                  </a:lnTo>
                  <a:lnTo>
                    <a:pt x="2153" y="1710"/>
                  </a:lnTo>
                  <a:lnTo>
                    <a:pt x="2151" y="1699"/>
                  </a:lnTo>
                  <a:lnTo>
                    <a:pt x="2148" y="1689"/>
                  </a:lnTo>
                  <a:lnTo>
                    <a:pt x="2143" y="1680"/>
                  </a:lnTo>
                  <a:lnTo>
                    <a:pt x="2139" y="1672"/>
                  </a:lnTo>
                  <a:lnTo>
                    <a:pt x="2133" y="1664"/>
                  </a:lnTo>
                  <a:lnTo>
                    <a:pt x="2128" y="1657"/>
                  </a:lnTo>
                  <a:lnTo>
                    <a:pt x="2121" y="1651"/>
                  </a:lnTo>
                  <a:lnTo>
                    <a:pt x="2113" y="1645"/>
                  </a:lnTo>
                  <a:lnTo>
                    <a:pt x="2106" y="1641"/>
                  </a:lnTo>
                  <a:lnTo>
                    <a:pt x="2098" y="1637"/>
                  </a:lnTo>
                  <a:lnTo>
                    <a:pt x="2089" y="1635"/>
                  </a:lnTo>
                  <a:lnTo>
                    <a:pt x="2079" y="1634"/>
                  </a:lnTo>
                  <a:lnTo>
                    <a:pt x="2069" y="1633"/>
                  </a:lnTo>
                  <a:lnTo>
                    <a:pt x="2069" y="1633"/>
                  </a:lnTo>
                  <a:close/>
                  <a:moveTo>
                    <a:pt x="2059" y="1684"/>
                  </a:moveTo>
                  <a:lnTo>
                    <a:pt x="2059" y="1684"/>
                  </a:lnTo>
                  <a:lnTo>
                    <a:pt x="2067" y="1685"/>
                  </a:lnTo>
                  <a:lnTo>
                    <a:pt x="2075" y="1687"/>
                  </a:lnTo>
                  <a:lnTo>
                    <a:pt x="2081" y="1691"/>
                  </a:lnTo>
                  <a:lnTo>
                    <a:pt x="2088" y="1698"/>
                  </a:lnTo>
                  <a:lnTo>
                    <a:pt x="2094" y="1706"/>
                  </a:lnTo>
                  <a:lnTo>
                    <a:pt x="2097" y="1717"/>
                  </a:lnTo>
                  <a:lnTo>
                    <a:pt x="2100" y="1730"/>
                  </a:lnTo>
                  <a:lnTo>
                    <a:pt x="2101" y="1746"/>
                  </a:lnTo>
                  <a:lnTo>
                    <a:pt x="2101" y="1746"/>
                  </a:lnTo>
                  <a:lnTo>
                    <a:pt x="2100" y="1762"/>
                  </a:lnTo>
                  <a:lnTo>
                    <a:pt x="2098" y="1776"/>
                  </a:lnTo>
                  <a:lnTo>
                    <a:pt x="2096" y="1787"/>
                  </a:lnTo>
                  <a:lnTo>
                    <a:pt x="2091" y="1797"/>
                  </a:lnTo>
                  <a:lnTo>
                    <a:pt x="2085" y="1805"/>
                  </a:lnTo>
                  <a:lnTo>
                    <a:pt x="2078" y="1811"/>
                  </a:lnTo>
                  <a:lnTo>
                    <a:pt x="2070" y="1814"/>
                  </a:lnTo>
                  <a:lnTo>
                    <a:pt x="2061" y="1815"/>
                  </a:lnTo>
                  <a:lnTo>
                    <a:pt x="2061" y="1815"/>
                  </a:lnTo>
                  <a:lnTo>
                    <a:pt x="2053" y="1814"/>
                  </a:lnTo>
                  <a:lnTo>
                    <a:pt x="2046" y="1813"/>
                  </a:lnTo>
                  <a:lnTo>
                    <a:pt x="2041" y="1810"/>
                  </a:lnTo>
                  <a:lnTo>
                    <a:pt x="2035" y="1807"/>
                  </a:lnTo>
                  <a:lnTo>
                    <a:pt x="2026" y="1800"/>
                  </a:lnTo>
                  <a:lnTo>
                    <a:pt x="2021" y="1794"/>
                  </a:lnTo>
                  <a:lnTo>
                    <a:pt x="2021" y="1706"/>
                  </a:lnTo>
                  <a:lnTo>
                    <a:pt x="2021" y="1706"/>
                  </a:lnTo>
                  <a:lnTo>
                    <a:pt x="2024" y="1701"/>
                  </a:lnTo>
                  <a:lnTo>
                    <a:pt x="2029" y="1697"/>
                  </a:lnTo>
                  <a:lnTo>
                    <a:pt x="2033" y="1693"/>
                  </a:lnTo>
                  <a:lnTo>
                    <a:pt x="2037" y="1689"/>
                  </a:lnTo>
                  <a:lnTo>
                    <a:pt x="2043" y="1687"/>
                  </a:lnTo>
                  <a:lnTo>
                    <a:pt x="2048" y="1685"/>
                  </a:lnTo>
                  <a:lnTo>
                    <a:pt x="2054" y="1684"/>
                  </a:lnTo>
                  <a:lnTo>
                    <a:pt x="2059" y="1684"/>
                  </a:lnTo>
                  <a:lnTo>
                    <a:pt x="2059" y="1684"/>
                  </a:lnTo>
                  <a:close/>
                  <a:moveTo>
                    <a:pt x="1445" y="1654"/>
                  </a:moveTo>
                  <a:lnTo>
                    <a:pt x="1445" y="1654"/>
                  </a:lnTo>
                  <a:lnTo>
                    <a:pt x="1440" y="1650"/>
                  </a:lnTo>
                  <a:lnTo>
                    <a:pt x="1435" y="1645"/>
                  </a:lnTo>
                  <a:lnTo>
                    <a:pt x="1428" y="1642"/>
                  </a:lnTo>
                  <a:lnTo>
                    <a:pt x="1423" y="1639"/>
                  </a:lnTo>
                  <a:lnTo>
                    <a:pt x="1416" y="1636"/>
                  </a:lnTo>
                  <a:lnTo>
                    <a:pt x="1409" y="1634"/>
                  </a:lnTo>
                  <a:lnTo>
                    <a:pt x="1403" y="1634"/>
                  </a:lnTo>
                  <a:lnTo>
                    <a:pt x="1396" y="1633"/>
                  </a:lnTo>
                  <a:lnTo>
                    <a:pt x="1396" y="1633"/>
                  </a:lnTo>
                  <a:lnTo>
                    <a:pt x="1386" y="1634"/>
                  </a:lnTo>
                  <a:lnTo>
                    <a:pt x="1376" y="1635"/>
                  </a:lnTo>
                  <a:lnTo>
                    <a:pt x="1367" y="1637"/>
                  </a:lnTo>
                  <a:lnTo>
                    <a:pt x="1360" y="1641"/>
                  </a:lnTo>
                  <a:lnTo>
                    <a:pt x="1352" y="1645"/>
                  </a:lnTo>
                  <a:lnTo>
                    <a:pt x="1344" y="1651"/>
                  </a:lnTo>
                  <a:lnTo>
                    <a:pt x="1338" y="1657"/>
                  </a:lnTo>
                  <a:lnTo>
                    <a:pt x="1332" y="1664"/>
                  </a:lnTo>
                  <a:lnTo>
                    <a:pt x="1327" y="1672"/>
                  </a:lnTo>
                  <a:lnTo>
                    <a:pt x="1322" y="1680"/>
                  </a:lnTo>
                  <a:lnTo>
                    <a:pt x="1318" y="1689"/>
                  </a:lnTo>
                  <a:lnTo>
                    <a:pt x="1314" y="1699"/>
                  </a:lnTo>
                  <a:lnTo>
                    <a:pt x="1312" y="1710"/>
                  </a:lnTo>
                  <a:lnTo>
                    <a:pt x="1310" y="1722"/>
                  </a:lnTo>
                  <a:lnTo>
                    <a:pt x="1309" y="1734"/>
                  </a:lnTo>
                  <a:lnTo>
                    <a:pt x="1309" y="1747"/>
                  </a:lnTo>
                  <a:lnTo>
                    <a:pt x="1309" y="1747"/>
                  </a:lnTo>
                  <a:lnTo>
                    <a:pt x="1309" y="1761"/>
                  </a:lnTo>
                  <a:lnTo>
                    <a:pt x="1310" y="1773"/>
                  </a:lnTo>
                  <a:lnTo>
                    <a:pt x="1312" y="1785"/>
                  </a:lnTo>
                  <a:lnTo>
                    <a:pt x="1314" y="1796"/>
                  </a:lnTo>
                  <a:lnTo>
                    <a:pt x="1318" y="1807"/>
                  </a:lnTo>
                  <a:lnTo>
                    <a:pt x="1321" y="1817"/>
                  </a:lnTo>
                  <a:lnTo>
                    <a:pt x="1327" y="1826"/>
                  </a:lnTo>
                  <a:lnTo>
                    <a:pt x="1331" y="1834"/>
                  </a:lnTo>
                  <a:lnTo>
                    <a:pt x="1338" y="1841"/>
                  </a:lnTo>
                  <a:lnTo>
                    <a:pt x="1343" y="1847"/>
                  </a:lnTo>
                  <a:lnTo>
                    <a:pt x="1351" y="1853"/>
                  </a:lnTo>
                  <a:lnTo>
                    <a:pt x="1359" y="1857"/>
                  </a:lnTo>
                  <a:lnTo>
                    <a:pt x="1366" y="1860"/>
                  </a:lnTo>
                  <a:lnTo>
                    <a:pt x="1375" y="1864"/>
                  </a:lnTo>
                  <a:lnTo>
                    <a:pt x="1385" y="1865"/>
                  </a:lnTo>
                  <a:lnTo>
                    <a:pt x="1395" y="1865"/>
                  </a:lnTo>
                  <a:lnTo>
                    <a:pt x="1395" y="1865"/>
                  </a:lnTo>
                  <a:lnTo>
                    <a:pt x="1402" y="1865"/>
                  </a:lnTo>
                  <a:lnTo>
                    <a:pt x="1408" y="1864"/>
                  </a:lnTo>
                  <a:lnTo>
                    <a:pt x="1415" y="1862"/>
                  </a:lnTo>
                  <a:lnTo>
                    <a:pt x="1421" y="1860"/>
                  </a:lnTo>
                  <a:lnTo>
                    <a:pt x="1428" y="1857"/>
                  </a:lnTo>
                  <a:lnTo>
                    <a:pt x="1434" y="1853"/>
                  </a:lnTo>
                  <a:lnTo>
                    <a:pt x="1439" y="1849"/>
                  </a:lnTo>
                  <a:lnTo>
                    <a:pt x="1445" y="1844"/>
                  </a:lnTo>
                  <a:lnTo>
                    <a:pt x="1445" y="1849"/>
                  </a:lnTo>
                  <a:lnTo>
                    <a:pt x="1445" y="1849"/>
                  </a:lnTo>
                  <a:lnTo>
                    <a:pt x="1445" y="1858"/>
                  </a:lnTo>
                  <a:lnTo>
                    <a:pt x="1444" y="1868"/>
                  </a:lnTo>
                  <a:lnTo>
                    <a:pt x="1441" y="1878"/>
                  </a:lnTo>
                  <a:lnTo>
                    <a:pt x="1439" y="1882"/>
                  </a:lnTo>
                  <a:lnTo>
                    <a:pt x="1436" y="1887"/>
                  </a:lnTo>
                  <a:lnTo>
                    <a:pt x="1433" y="1891"/>
                  </a:lnTo>
                  <a:lnTo>
                    <a:pt x="1428" y="1896"/>
                  </a:lnTo>
                  <a:lnTo>
                    <a:pt x="1421" y="1899"/>
                  </a:lnTo>
                  <a:lnTo>
                    <a:pt x="1415" y="1901"/>
                  </a:lnTo>
                  <a:lnTo>
                    <a:pt x="1407" y="1904"/>
                  </a:lnTo>
                  <a:lnTo>
                    <a:pt x="1397" y="1905"/>
                  </a:lnTo>
                  <a:lnTo>
                    <a:pt x="1386" y="1908"/>
                  </a:lnTo>
                  <a:lnTo>
                    <a:pt x="1374" y="1908"/>
                  </a:lnTo>
                  <a:lnTo>
                    <a:pt x="1372" y="1908"/>
                  </a:lnTo>
                  <a:lnTo>
                    <a:pt x="1391" y="1951"/>
                  </a:lnTo>
                  <a:lnTo>
                    <a:pt x="1392" y="1951"/>
                  </a:lnTo>
                  <a:lnTo>
                    <a:pt x="1392" y="1951"/>
                  </a:lnTo>
                  <a:lnTo>
                    <a:pt x="1405" y="1951"/>
                  </a:lnTo>
                  <a:lnTo>
                    <a:pt x="1417" y="1948"/>
                  </a:lnTo>
                  <a:lnTo>
                    <a:pt x="1429" y="1946"/>
                  </a:lnTo>
                  <a:lnTo>
                    <a:pt x="1439" y="1943"/>
                  </a:lnTo>
                  <a:lnTo>
                    <a:pt x="1449" y="1940"/>
                  </a:lnTo>
                  <a:lnTo>
                    <a:pt x="1458" y="1935"/>
                  </a:lnTo>
                  <a:lnTo>
                    <a:pt x="1466" y="1929"/>
                  </a:lnTo>
                  <a:lnTo>
                    <a:pt x="1473" y="1923"/>
                  </a:lnTo>
                  <a:lnTo>
                    <a:pt x="1480" y="1915"/>
                  </a:lnTo>
                  <a:lnTo>
                    <a:pt x="1484" y="1907"/>
                  </a:lnTo>
                  <a:lnTo>
                    <a:pt x="1490" y="1898"/>
                  </a:lnTo>
                  <a:lnTo>
                    <a:pt x="1493" y="1888"/>
                  </a:lnTo>
                  <a:lnTo>
                    <a:pt x="1497" y="1877"/>
                  </a:lnTo>
                  <a:lnTo>
                    <a:pt x="1499" y="1866"/>
                  </a:lnTo>
                  <a:lnTo>
                    <a:pt x="1500" y="1854"/>
                  </a:lnTo>
                  <a:lnTo>
                    <a:pt x="1500" y="1839"/>
                  </a:lnTo>
                  <a:lnTo>
                    <a:pt x="1500" y="1639"/>
                  </a:lnTo>
                  <a:lnTo>
                    <a:pt x="1445" y="1639"/>
                  </a:lnTo>
                  <a:lnTo>
                    <a:pt x="1445" y="1654"/>
                  </a:lnTo>
                  <a:close/>
                  <a:moveTo>
                    <a:pt x="1445" y="1706"/>
                  </a:moveTo>
                  <a:lnTo>
                    <a:pt x="1445" y="1793"/>
                  </a:lnTo>
                  <a:lnTo>
                    <a:pt x="1445" y="1793"/>
                  </a:lnTo>
                  <a:lnTo>
                    <a:pt x="1438" y="1801"/>
                  </a:lnTo>
                  <a:lnTo>
                    <a:pt x="1429" y="1808"/>
                  </a:lnTo>
                  <a:lnTo>
                    <a:pt x="1425" y="1811"/>
                  </a:lnTo>
                  <a:lnTo>
                    <a:pt x="1419" y="1813"/>
                  </a:lnTo>
                  <a:lnTo>
                    <a:pt x="1413" y="1814"/>
                  </a:lnTo>
                  <a:lnTo>
                    <a:pt x="1406" y="1815"/>
                  </a:lnTo>
                  <a:lnTo>
                    <a:pt x="1406" y="1815"/>
                  </a:lnTo>
                  <a:lnTo>
                    <a:pt x="1398" y="1814"/>
                  </a:lnTo>
                  <a:lnTo>
                    <a:pt x="1392" y="1812"/>
                  </a:lnTo>
                  <a:lnTo>
                    <a:pt x="1384" y="1807"/>
                  </a:lnTo>
                  <a:lnTo>
                    <a:pt x="1378" y="1802"/>
                  </a:lnTo>
                  <a:lnTo>
                    <a:pt x="1373" y="1793"/>
                  </a:lnTo>
                  <a:lnTo>
                    <a:pt x="1369" y="1781"/>
                  </a:lnTo>
                  <a:lnTo>
                    <a:pt x="1365" y="1765"/>
                  </a:lnTo>
                  <a:lnTo>
                    <a:pt x="1364" y="1746"/>
                  </a:lnTo>
                  <a:lnTo>
                    <a:pt x="1364" y="1746"/>
                  </a:lnTo>
                  <a:lnTo>
                    <a:pt x="1365" y="1728"/>
                  </a:lnTo>
                  <a:lnTo>
                    <a:pt x="1369" y="1715"/>
                  </a:lnTo>
                  <a:lnTo>
                    <a:pt x="1373" y="1704"/>
                  </a:lnTo>
                  <a:lnTo>
                    <a:pt x="1378" y="1696"/>
                  </a:lnTo>
                  <a:lnTo>
                    <a:pt x="1384" y="1689"/>
                  </a:lnTo>
                  <a:lnTo>
                    <a:pt x="1392" y="1686"/>
                  </a:lnTo>
                  <a:lnTo>
                    <a:pt x="1398" y="1684"/>
                  </a:lnTo>
                  <a:lnTo>
                    <a:pt x="1406" y="1684"/>
                  </a:lnTo>
                  <a:lnTo>
                    <a:pt x="1406" y="1684"/>
                  </a:lnTo>
                  <a:lnTo>
                    <a:pt x="1413" y="1684"/>
                  </a:lnTo>
                  <a:lnTo>
                    <a:pt x="1419" y="1686"/>
                  </a:lnTo>
                  <a:lnTo>
                    <a:pt x="1426" y="1688"/>
                  </a:lnTo>
                  <a:lnTo>
                    <a:pt x="1430" y="1690"/>
                  </a:lnTo>
                  <a:lnTo>
                    <a:pt x="1435" y="1695"/>
                  </a:lnTo>
                  <a:lnTo>
                    <a:pt x="1439" y="1698"/>
                  </a:lnTo>
                  <a:lnTo>
                    <a:pt x="1445" y="1706"/>
                  </a:lnTo>
                  <a:lnTo>
                    <a:pt x="1445" y="1706"/>
                  </a:lnTo>
                  <a:close/>
                  <a:moveTo>
                    <a:pt x="1671" y="1693"/>
                  </a:moveTo>
                  <a:lnTo>
                    <a:pt x="1671" y="1693"/>
                  </a:lnTo>
                  <a:lnTo>
                    <a:pt x="1684" y="1686"/>
                  </a:lnTo>
                  <a:lnTo>
                    <a:pt x="1697" y="1682"/>
                  </a:lnTo>
                  <a:lnTo>
                    <a:pt x="1712" y="1678"/>
                  </a:lnTo>
                  <a:lnTo>
                    <a:pt x="1727" y="1677"/>
                  </a:lnTo>
                  <a:lnTo>
                    <a:pt x="1727" y="1677"/>
                  </a:lnTo>
                  <a:lnTo>
                    <a:pt x="1737" y="1678"/>
                  </a:lnTo>
                  <a:lnTo>
                    <a:pt x="1745" y="1679"/>
                  </a:lnTo>
                  <a:lnTo>
                    <a:pt x="1751" y="1682"/>
                  </a:lnTo>
                  <a:lnTo>
                    <a:pt x="1757" y="1686"/>
                  </a:lnTo>
                  <a:lnTo>
                    <a:pt x="1761" y="1690"/>
                  </a:lnTo>
                  <a:lnTo>
                    <a:pt x="1765" y="1696"/>
                  </a:lnTo>
                  <a:lnTo>
                    <a:pt x="1767" y="1701"/>
                  </a:lnTo>
                  <a:lnTo>
                    <a:pt x="1767" y="1709"/>
                  </a:lnTo>
                  <a:lnTo>
                    <a:pt x="1767" y="1725"/>
                  </a:lnTo>
                  <a:lnTo>
                    <a:pt x="1767" y="1725"/>
                  </a:lnTo>
                  <a:lnTo>
                    <a:pt x="1757" y="1720"/>
                  </a:lnTo>
                  <a:lnTo>
                    <a:pt x="1745" y="1717"/>
                  </a:lnTo>
                  <a:lnTo>
                    <a:pt x="1733" y="1715"/>
                  </a:lnTo>
                  <a:lnTo>
                    <a:pt x="1719" y="1714"/>
                  </a:lnTo>
                  <a:lnTo>
                    <a:pt x="1719" y="1714"/>
                  </a:lnTo>
                  <a:lnTo>
                    <a:pt x="1704" y="1715"/>
                  </a:lnTo>
                  <a:lnTo>
                    <a:pt x="1689" y="1718"/>
                  </a:lnTo>
                  <a:lnTo>
                    <a:pt x="1674" y="1722"/>
                  </a:lnTo>
                  <a:lnTo>
                    <a:pt x="1667" y="1726"/>
                  </a:lnTo>
                  <a:lnTo>
                    <a:pt x="1660" y="1730"/>
                  </a:lnTo>
                  <a:lnTo>
                    <a:pt x="1654" y="1734"/>
                  </a:lnTo>
                  <a:lnTo>
                    <a:pt x="1649" y="1740"/>
                  </a:lnTo>
                  <a:lnTo>
                    <a:pt x="1643" y="1746"/>
                  </a:lnTo>
                  <a:lnTo>
                    <a:pt x="1639" y="1752"/>
                  </a:lnTo>
                  <a:lnTo>
                    <a:pt x="1636" y="1760"/>
                  </a:lnTo>
                  <a:lnTo>
                    <a:pt x="1633" y="1769"/>
                  </a:lnTo>
                  <a:lnTo>
                    <a:pt x="1632" y="1778"/>
                  </a:lnTo>
                  <a:lnTo>
                    <a:pt x="1631" y="1786"/>
                  </a:lnTo>
                  <a:lnTo>
                    <a:pt x="1631" y="1786"/>
                  </a:lnTo>
                  <a:lnTo>
                    <a:pt x="1632" y="1797"/>
                  </a:lnTo>
                  <a:lnTo>
                    <a:pt x="1633" y="1807"/>
                  </a:lnTo>
                  <a:lnTo>
                    <a:pt x="1636" y="1815"/>
                  </a:lnTo>
                  <a:lnTo>
                    <a:pt x="1639" y="1824"/>
                  </a:lnTo>
                  <a:lnTo>
                    <a:pt x="1642" y="1830"/>
                  </a:lnTo>
                  <a:lnTo>
                    <a:pt x="1648" y="1837"/>
                  </a:lnTo>
                  <a:lnTo>
                    <a:pt x="1652" y="1843"/>
                  </a:lnTo>
                  <a:lnTo>
                    <a:pt x="1659" y="1848"/>
                  </a:lnTo>
                  <a:lnTo>
                    <a:pt x="1664" y="1853"/>
                  </a:lnTo>
                  <a:lnTo>
                    <a:pt x="1671" y="1856"/>
                  </a:lnTo>
                  <a:lnTo>
                    <a:pt x="1685" y="1861"/>
                  </a:lnTo>
                  <a:lnTo>
                    <a:pt x="1700" y="1865"/>
                  </a:lnTo>
                  <a:lnTo>
                    <a:pt x="1714" y="1866"/>
                  </a:lnTo>
                  <a:lnTo>
                    <a:pt x="1714" y="1866"/>
                  </a:lnTo>
                  <a:lnTo>
                    <a:pt x="1726" y="1864"/>
                  </a:lnTo>
                  <a:lnTo>
                    <a:pt x="1734" y="1862"/>
                  </a:lnTo>
                  <a:lnTo>
                    <a:pt x="1740" y="1860"/>
                  </a:lnTo>
                  <a:lnTo>
                    <a:pt x="1748" y="1857"/>
                  </a:lnTo>
                  <a:lnTo>
                    <a:pt x="1755" y="1853"/>
                  </a:lnTo>
                  <a:lnTo>
                    <a:pt x="1761" y="1848"/>
                  </a:lnTo>
                  <a:lnTo>
                    <a:pt x="1767" y="1843"/>
                  </a:lnTo>
                  <a:lnTo>
                    <a:pt x="1767" y="1860"/>
                  </a:lnTo>
                  <a:lnTo>
                    <a:pt x="1822" y="1860"/>
                  </a:lnTo>
                  <a:lnTo>
                    <a:pt x="1822" y="1710"/>
                  </a:lnTo>
                  <a:lnTo>
                    <a:pt x="1822" y="1710"/>
                  </a:lnTo>
                  <a:lnTo>
                    <a:pt x="1822" y="1701"/>
                  </a:lnTo>
                  <a:lnTo>
                    <a:pt x="1821" y="1694"/>
                  </a:lnTo>
                  <a:lnTo>
                    <a:pt x="1819" y="1686"/>
                  </a:lnTo>
                  <a:lnTo>
                    <a:pt x="1817" y="1678"/>
                  </a:lnTo>
                  <a:lnTo>
                    <a:pt x="1812" y="1672"/>
                  </a:lnTo>
                  <a:lnTo>
                    <a:pt x="1809" y="1665"/>
                  </a:lnTo>
                  <a:lnTo>
                    <a:pt x="1803" y="1659"/>
                  </a:lnTo>
                  <a:lnTo>
                    <a:pt x="1798" y="1654"/>
                  </a:lnTo>
                  <a:lnTo>
                    <a:pt x="1792" y="1650"/>
                  </a:lnTo>
                  <a:lnTo>
                    <a:pt x="1786" y="1645"/>
                  </a:lnTo>
                  <a:lnTo>
                    <a:pt x="1778" y="1642"/>
                  </a:lnTo>
                  <a:lnTo>
                    <a:pt x="1770" y="1639"/>
                  </a:lnTo>
                  <a:lnTo>
                    <a:pt x="1761" y="1636"/>
                  </a:lnTo>
                  <a:lnTo>
                    <a:pt x="1753" y="1635"/>
                  </a:lnTo>
                  <a:lnTo>
                    <a:pt x="1743" y="1634"/>
                  </a:lnTo>
                  <a:lnTo>
                    <a:pt x="1733" y="1633"/>
                  </a:lnTo>
                  <a:lnTo>
                    <a:pt x="1733" y="1633"/>
                  </a:lnTo>
                  <a:lnTo>
                    <a:pt x="1721" y="1634"/>
                  </a:lnTo>
                  <a:lnTo>
                    <a:pt x="1711" y="1634"/>
                  </a:lnTo>
                  <a:lnTo>
                    <a:pt x="1700" y="1636"/>
                  </a:lnTo>
                  <a:lnTo>
                    <a:pt x="1689" y="1639"/>
                  </a:lnTo>
                  <a:lnTo>
                    <a:pt x="1679" y="1642"/>
                  </a:lnTo>
                  <a:lnTo>
                    <a:pt x="1669" y="1645"/>
                  </a:lnTo>
                  <a:lnTo>
                    <a:pt x="1659" y="1650"/>
                  </a:lnTo>
                  <a:lnTo>
                    <a:pt x="1649" y="1655"/>
                  </a:lnTo>
                  <a:lnTo>
                    <a:pt x="1671" y="1693"/>
                  </a:lnTo>
                  <a:close/>
                  <a:moveTo>
                    <a:pt x="1686" y="1786"/>
                  </a:moveTo>
                  <a:lnTo>
                    <a:pt x="1686" y="1786"/>
                  </a:lnTo>
                  <a:lnTo>
                    <a:pt x="1686" y="1780"/>
                  </a:lnTo>
                  <a:lnTo>
                    <a:pt x="1689" y="1773"/>
                  </a:lnTo>
                  <a:lnTo>
                    <a:pt x="1692" y="1768"/>
                  </a:lnTo>
                  <a:lnTo>
                    <a:pt x="1696" y="1763"/>
                  </a:lnTo>
                  <a:lnTo>
                    <a:pt x="1702" y="1760"/>
                  </a:lnTo>
                  <a:lnTo>
                    <a:pt x="1708" y="1758"/>
                  </a:lnTo>
                  <a:lnTo>
                    <a:pt x="1716" y="1755"/>
                  </a:lnTo>
                  <a:lnTo>
                    <a:pt x="1724" y="1755"/>
                  </a:lnTo>
                  <a:lnTo>
                    <a:pt x="1724" y="1755"/>
                  </a:lnTo>
                  <a:lnTo>
                    <a:pt x="1736" y="1755"/>
                  </a:lnTo>
                  <a:lnTo>
                    <a:pt x="1747" y="1758"/>
                  </a:lnTo>
                  <a:lnTo>
                    <a:pt x="1757" y="1761"/>
                  </a:lnTo>
                  <a:lnTo>
                    <a:pt x="1767" y="1766"/>
                  </a:lnTo>
                  <a:lnTo>
                    <a:pt x="1767" y="1796"/>
                  </a:lnTo>
                  <a:lnTo>
                    <a:pt x="1767" y="1796"/>
                  </a:lnTo>
                  <a:lnTo>
                    <a:pt x="1765" y="1801"/>
                  </a:lnTo>
                  <a:lnTo>
                    <a:pt x="1760" y="1805"/>
                  </a:lnTo>
                  <a:lnTo>
                    <a:pt x="1756" y="1810"/>
                  </a:lnTo>
                  <a:lnTo>
                    <a:pt x="1750" y="1813"/>
                  </a:lnTo>
                  <a:lnTo>
                    <a:pt x="1745" y="1816"/>
                  </a:lnTo>
                  <a:lnTo>
                    <a:pt x="1738" y="1818"/>
                  </a:lnTo>
                  <a:lnTo>
                    <a:pt x="1732" y="1819"/>
                  </a:lnTo>
                  <a:lnTo>
                    <a:pt x="1724" y="1821"/>
                  </a:lnTo>
                  <a:lnTo>
                    <a:pt x="1724" y="1821"/>
                  </a:lnTo>
                  <a:lnTo>
                    <a:pt x="1716" y="1819"/>
                  </a:lnTo>
                  <a:lnTo>
                    <a:pt x="1708" y="1817"/>
                  </a:lnTo>
                  <a:lnTo>
                    <a:pt x="1702" y="1815"/>
                  </a:lnTo>
                  <a:lnTo>
                    <a:pt x="1696" y="1811"/>
                  </a:lnTo>
                  <a:lnTo>
                    <a:pt x="1692" y="1806"/>
                  </a:lnTo>
                  <a:lnTo>
                    <a:pt x="1689" y="1801"/>
                  </a:lnTo>
                  <a:lnTo>
                    <a:pt x="1687" y="1794"/>
                  </a:lnTo>
                  <a:lnTo>
                    <a:pt x="1686" y="1786"/>
                  </a:lnTo>
                  <a:lnTo>
                    <a:pt x="1686" y="1786"/>
                  </a:lnTo>
                  <a:close/>
                  <a:moveTo>
                    <a:pt x="2333" y="1796"/>
                  </a:moveTo>
                  <a:lnTo>
                    <a:pt x="2333" y="1796"/>
                  </a:lnTo>
                  <a:lnTo>
                    <a:pt x="2325" y="1803"/>
                  </a:lnTo>
                  <a:lnTo>
                    <a:pt x="2315" y="1808"/>
                  </a:lnTo>
                  <a:lnTo>
                    <a:pt x="2310" y="1811"/>
                  </a:lnTo>
                  <a:lnTo>
                    <a:pt x="2303" y="1813"/>
                  </a:lnTo>
                  <a:lnTo>
                    <a:pt x="2297" y="1814"/>
                  </a:lnTo>
                  <a:lnTo>
                    <a:pt x="2290" y="1815"/>
                  </a:lnTo>
                  <a:lnTo>
                    <a:pt x="2290" y="1815"/>
                  </a:lnTo>
                  <a:lnTo>
                    <a:pt x="2285" y="1814"/>
                  </a:lnTo>
                  <a:lnTo>
                    <a:pt x="2278" y="1814"/>
                  </a:lnTo>
                  <a:lnTo>
                    <a:pt x="2270" y="1812"/>
                  </a:lnTo>
                  <a:lnTo>
                    <a:pt x="2261" y="1807"/>
                  </a:lnTo>
                  <a:lnTo>
                    <a:pt x="2254" y="1802"/>
                  </a:lnTo>
                  <a:lnTo>
                    <a:pt x="2250" y="1797"/>
                  </a:lnTo>
                  <a:lnTo>
                    <a:pt x="2247" y="1793"/>
                  </a:lnTo>
                  <a:lnTo>
                    <a:pt x="2245" y="1787"/>
                  </a:lnTo>
                  <a:lnTo>
                    <a:pt x="2243" y="1781"/>
                  </a:lnTo>
                  <a:lnTo>
                    <a:pt x="2242" y="1774"/>
                  </a:lnTo>
                  <a:lnTo>
                    <a:pt x="2240" y="1766"/>
                  </a:lnTo>
                  <a:lnTo>
                    <a:pt x="2376" y="1766"/>
                  </a:lnTo>
                  <a:lnTo>
                    <a:pt x="2376" y="1766"/>
                  </a:lnTo>
                  <a:lnTo>
                    <a:pt x="2377" y="1750"/>
                  </a:lnTo>
                  <a:lnTo>
                    <a:pt x="2377" y="1750"/>
                  </a:lnTo>
                  <a:lnTo>
                    <a:pt x="2377" y="1737"/>
                  </a:lnTo>
                  <a:lnTo>
                    <a:pt x="2375" y="1725"/>
                  </a:lnTo>
                  <a:lnTo>
                    <a:pt x="2374" y="1712"/>
                  </a:lnTo>
                  <a:lnTo>
                    <a:pt x="2371" y="1701"/>
                  </a:lnTo>
                  <a:lnTo>
                    <a:pt x="2367" y="1691"/>
                  </a:lnTo>
                  <a:lnTo>
                    <a:pt x="2363" y="1682"/>
                  </a:lnTo>
                  <a:lnTo>
                    <a:pt x="2357" y="1673"/>
                  </a:lnTo>
                  <a:lnTo>
                    <a:pt x="2352" y="1665"/>
                  </a:lnTo>
                  <a:lnTo>
                    <a:pt x="2345" y="1657"/>
                  </a:lnTo>
                  <a:lnTo>
                    <a:pt x="2339" y="1652"/>
                  </a:lnTo>
                  <a:lnTo>
                    <a:pt x="2331" y="1646"/>
                  </a:lnTo>
                  <a:lnTo>
                    <a:pt x="2322" y="1642"/>
                  </a:lnTo>
                  <a:lnTo>
                    <a:pt x="2313" y="1639"/>
                  </a:lnTo>
                  <a:lnTo>
                    <a:pt x="2304" y="1635"/>
                  </a:lnTo>
                  <a:lnTo>
                    <a:pt x="2294" y="1634"/>
                  </a:lnTo>
                  <a:lnTo>
                    <a:pt x="2283" y="1633"/>
                  </a:lnTo>
                  <a:lnTo>
                    <a:pt x="2283" y="1633"/>
                  </a:lnTo>
                  <a:lnTo>
                    <a:pt x="2274" y="1634"/>
                  </a:lnTo>
                  <a:lnTo>
                    <a:pt x="2264" y="1635"/>
                  </a:lnTo>
                  <a:lnTo>
                    <a:pt x="2254" y="1639"/>
                  </a:lnTo>
                  <a:lnTo>
                    <a:pt x="2244" y="1642"/>
                  </a:lnTo>
                  <a:lnTo>
                    <a:pt x="2235" y="1646"/>
                  </a:lnTo>
                  <a:lnTo>
                    <a:pt x="2227" y="1653"/>
                  </a:lnTo>
                  <a:lnTo>
                    <a:pt x="2219" y="1658"/>
                  </a:lnTo>
                  <a:lnTo>
                    <a:pt x="2213" y="1666"/>
                  </a:lnTo>
                  <a:lnTo>
                    <a:pt x="2206" y="1674"/>
                  </a:lnTo>
                  <a:lnTo>
                    <a:pt x="2201" y="1683"/>
                  </a:lnTo>
                  <a:lnTo>
                    <a:pt x="2196" y="1693"/>
                  </a:lnTo>
                  <a:lnTo>
                    <a:pt x="2192" y="1703"/>
                  </a:lnTo>
                  <a:lnTo>
                    <a:pt x="2189" y="1714"/>
                  </a:lnTo>
                  <a:lnTo>
                    <a:pt x="2186" y="1726"/>
                  </a:lnTo>
                  <a:lnTo>
                    <a:pt x="2185" y="1737"/>
                  </a:lnTo>
                  <a:lnTo>
                    <a:pt x="2184" y="1750"/>
                  </a:lnTo>
                  <a:lnTo>
                    <a:pt x="2184" y="1750"/>
                  </a:lnTo>
                  <a:lnTo>
                    <a:pt x="2185" y="1762"/>
                  </a:lnTo>
                  <a:lnTo>
                    <a:pt x="2186" y="1774"/>
                  </a:lnTo>
                  <a:lnTo>
                    <a:pt x="2189" y="1786"/>
                  </a:lnTo>
                  <a:lnTo>
                    <a:pt x="2192" y="1797"/>
                  </a:lnTo>
                  <a:lnTo>
                    <a:pt x="2196" y="1807"/>
                  </a:lnTo>
                  <a:lnTo>
                    <a:pt x="2201" y="1817"/>
                  </a:lnTo>
                  <a:lnTo>
                    <a:pt x="2206" y="1826"/>
                  </a:lnTo>
                  <a:lnTo>
                    <a:pt x="2213" y="1834"/>
                  </a:lnTo>
                  <a:lnTo>
                    <a:pt x="2221" y="1840"/>
                  </a:lnTo>
                  <a:lnTo>
                    <a:pt x="2228" y="1847"/>
                  </a:lnTo>
                  <a:lnTo>
                    <a:pt x="2237" y="1853"/>
                  </a:lnTo>
                  <a:lnTo>
                    <a:pt x="2246" y="1857"/>
                  </a:lnTo>
                  <a:lnTo>
                    <a:pt x="2256" y="1860"/>
                  </a:lnTo>
                  <a:lnTo>
                    <a:pt x="2267" y="1864"/>
                  </a:lnTo>
                  <a:lnTo>
                    <a:pt x="2278" y="1865"/>
                  </a:lnTo>
                  <a:lnTo>
                    <a:pt x="2290" y="1866"/>
                  </a:lnTo>
                  <a:lnTo>
                    <a:pt x="2290" y="1866"/>
                  </a:lnTo>
                  <a:lnTo>
                    <a:pt x="2301" y="1865"/>
                  </a:lnTo>
                  <a:lnTo>
                    <a:pt x="2311" y="1864"/>
                  </a:lnTo>
                  <a:lnTo>
                    <a:pt x="2322" y="1860"/>
                  </a:lnTo>
                  <a:lnTo>
                    <a:pt x="2332" y="1857"/>
                  </a:lnTo>
                  <a:lnTo>
                    <a:pt x="2342" y="1851"/>
                  </a:lnTo>
                  <a:lnTo>
                    <a:pt x="2351" y="1846"/>
                  </a:lnTo>
                  <a:lnTo>
                    <a:pt x="2360" y="1838"/>
                  </a:lnTo>
                  <a:lnTo>
                    <a:pt x="2368" y="1830"/>
                  </a:lnTo>
                  <a:lnTo>
                    <a:pt x="2333" y="1796"/>
                  </a:lnTo>
                  <a:close/>
                  <a:moveTo>
                    <a:pt x="2242" y="1726"/>
                  </a:moveTo>
                  <a:lnTo>
                    <a:pt x="2242" y="1726"/>
                  </a:lnTo>
                  <a:lnTo>
                    <a:pt x="2243" y="1716"/>
                  </a:lnTo>
                  <a:lnTo>
                    <a:pt x="2245" y="1707"/>
                  </a:lnTo>
                  <a:lnTo>
                    <a:pt x="2248" y="1699"/>
                  </a:lnTo>
                  <a:lnTo>
                    <a:pt x="2254" y="1693"/>
                  </a:lnTo>
                  <a:lnTo>
                    <a:pt x="2259" y="1687"/>
                  </a:lnTo>
                  <a:lnTo>
                    <a:pt x="2266" y="1684"/>
                  </a:lnTo>
                  <a:lnTo>
                    <a:pt x="2274" y="1680"/>
                  </a:lnTo>
                  <a:lnTo>
                    <a:pt x="2282" y="1680"/>
                  </a:lnTo>
                  <a:lnTo>
                    <a:pt x="2282" y="1680"/>
                  </a:lnTo>
                  <a:lnTo>
                    <a:pt x="2292" y="1682"/>
                  </a:lnTo>
                  <a:lnTo>
                    <a:pt x="2301" y="1684"/>
                  </a:lnTo>
                  <a:lnTo>
                    <a:pt x="2308" y="1688"/>
                  </a:lnTo>
                  <a:lnTo>
                    <a:pt x="2313" y="1695"/>
                  </a:lnTo>
                  <a:lnTo>
                    <a:pt x="2318" y="1701"/>
                  </a:lnTo>
                  <a:lnTo>
                    <a:pt x="2321" y="1709"/>
                  </a:lnTo>
                  <a:lnTo>
                    <a:pt x="2323" y="1718"/>
                  </a:lnTo>
                  <a:lnTo>
                    <a:pt x="2324" y="1726"/>
                  </a:lnTo>
                  <a:lnTo>
                    <a:pt x="2242" y="1726"/>
                  </a:lnTo>
                  <a:close/>
                  <a:moveTo>
                    <a:pt x="2864" y="1796"/>
                  </a:moveTo>
                  <a:lnTo>
                    <a:pt x="2864" y="1796"/>
                  </a:lnTo>
                  <a:lnTo>
                    <a:pt x="2855" y="1803"/>
                  </a:lnTo>
                  <a:lnTo>
                    <a:pt x="2846" y="1808"/>
                  </a:lnTo>
                  <a:lnTo>
                    <a:pt x="2840" y="1811"/>
                  </a:lnTo>
                  <a:lnTo>
                    <a:pt x="2834" y="1813"/>
                  </a:lnTo>
                  <a:lnTo>
                    <a:pt x="2828" y="1814"/>
                  </a:lnTo>
                  <a:lnTo>
                    <a:pt x="2820" y="1815"/>
                  </a:lnTo>
                  <a:lnTo>
                    <a:pt x="2820" y="1815"/>
                  </a:lnTo>
                  <a:lnTo>
                    <a:pt x="2814" y="1814"/>
                  </a:lnTo>
                  <a:lnTo>
                    <a:pt x="2808" y="1814"/>
                  </a:lnTo>
                  <a:lnTo>
                    <a:pt x="2800" y="1812"/>
                  </a:lnTo>
                  <a:lnTo>
                    <a:pt x="2792" y="1807"/>
                  </a:lnTo>
                  <a:lnTo>
                    <a:pt x="2784" y="1802"/>
                  </a:lnTo>
                  <a:lnTo>
                    <a:pt x="2781" y="1797"/>
                  </a:lnTo>
                  <a:lnTo>
                    <a:pt x="2778" y="1793"/>
                  </a:lnTo>
                  <a:lnTo>
                    <a:pt x="2776" y="1787"/>
                  </a:lnTo>
                  <a:lnTo>
                    <a:pt x="2773" y="1781"/>
                  </a:lnTo>
                  <a:lnTo>
                    <a:pt x="2771" y="1774"/>
                  </a:lnTo>
                  <a:lnTo>
                    <a:pt x="2770" y="1766"/>
                  </a:lnTo>
                  <a:lnTo>
                    <a:pt x="2907" y="1766"/>
                  </a:lnTo>
                  <a:lnTo>
                    <a:pt x="2907" y="1766"/>
                  </a:lnTo>
                  <a:lnTo>
                    <a:pt x="2908" y="1750"/>
                  </a:lnTo>
                  <a:lnTo>
                    <a:pt x="2908" y="1750"/>
                  </a:lnTo>
                  <a:lnTo>
                    <a:pt x="2907" y="1737"/>
                  </a:lnTo>
                  <a:lnTo>
                    <a:pt x="2906" y="1725"/>
                  </a:lnTo>
                  <a:lnTo>
                    <a:pt x="2904" y="1712"/>
                  </a:lnTo>
                  <a:lnTo>
                    <a:pt x="2901" y="1701"/>
                  </a:lnTo>
                  <a:lnTo>
                    <a:pt x="2897" y="1691"/>
                  </a:lnTo>
                  <a:lnTo>
                    <a:pt x="2893" y="1682"/>
                  </a:lnTo>
                  <a:lnTo>
                    <a:pt x="2888" y="1673"/>
                  </a:lnTo>
                  <a:lnTo>
                    <a:pt x="2883" y="1665"/>
                  </a:lnTo>
                  <a:lnTo>
                    <a:pt x="2876" y="1657"/>
                  </a:lnTo>
                  <a:lnTo>
                    <a:pt x="2868" y="1652"/>
                  </a:lnTo>
                  <a:lnTo>
                    <a:pt x="2861" y="1646"/>
                  </a:lnTo>
                  <a:lnTo>
                    <a:pt x="2853" y="1642"/>
                  </a:lnTo>
                  <a:lnTo>
                    <a:pt x="2844" y="1639"/>
                  </a:lnTo>
                  <a:lnTo>
                    <a:pt x="2834" y="1635"/>
                  </a:lnTo>
                  <a:lnTo>
                    <a:pt x="2824" y="1634"/>
                  </a:lnTo>
                  <a:lnTo>
                    <a:pt x="2814" y="1633"/>
                  </a:lnTo>
                  <a:lnTo>
                    <a:pt x="2814" y="1633"/>
                  </a:lnTo>
                  <a:lnTo>
                    <a:pt x="2803" y="1634"/>
                  </a:lnTo>
                  <a:lnTo>
                    <a:pt x="2793" y="1635"/>
                  </a:lnTo>
                  <a:lnTo>
                    <a:pt x="2783" y="1639"/>
                  </a:lnTo>
                  <a:lnTo>
                    <a:pt x="2775" y="1642"/>
                  </a:lnTo>
                  <a:lnTo>
                    <a:pt x="2766" y="1646"/>
                  </a:lnTo>
                  <a:lnTo>
                    <a:pt x="2757" y="1653"/>
                  </a:lnTo>
                  <a:lnTo>
                    <a:pt x="2750" y="1658"/>
                  </a:lnTo>
                  <a:lnTo>
                    <a:pt x="2743" y="1666"/>
                  </a:lnTo>
                  <a:lnTo>
                    <a:pt x="2736" y="1674"/>
                  </a:lnTo>
                  <a:lnTo>
                    <a:pt x="2730" y="1683"/>
                  </a:lnTo>
                  <a:lnTo>
                    <a:pt x="2726" y="1693"/>
                  </a:lnTo>
                  <a:lnTo>
                    <a:pt x="2722" y="1703"/>
                  </a:lnTo>
                  <a:lnTo>
                    <a:pt x="2719" y="1714"/>
                  </a:lnTo>
                  <a:lnTo>
                    <a:pt x="2716" y="1726"/>
                  </a:lnTo>
                  <a:lnTo>
                    <a:pt x="2715" y="1737"/>
                  </a:lnTo>
                  <a:lnTo>
                    <a:pt x="2715" y="1750"/>
                  </a:lnTo>
                  <a:lnTo>
                    <a:pt x="2715" y="1750"/>
                  </a:lnTo>
                  <a:lnTo>
                    <a:pt x="2715" y="1762"/>
                  </a:lnTo>
                  <a:lnTo>
                    <a:pt x="2716" y="1774"/>
                  </a:lnTo>
                  <a:lnTo>
                    <a:pt x="2718" y="1786"/>
                  </a:lnTo>
                  <a:lnTo>
                    <a:pt x="2722" y="1797"/>
                  </a:lnTo>
                  <a:lnTo>
                    <a:pt x="2726" y="1807"/>
                  </a:lnTo>
                  <a:lnTo>
                    <a:pt x="2732" y="1817"/>
                  </a:lnTo>
                  <a:lnTo>
                    <a:pt x="2737" y="1826"/>
                  </a:lnTo>
                  <a:lnTo>
                    <a:pt x="2744" y="1834"/>
                  </a:lnTo>
                  <a:lnTo>
                    <a:pt x="2750" y="1840"/>
                  </a:lnTo>
                  <a:lnTo>
                    <a:pt x="2758" y="1847"/>
                  </a:lnTo>
                  <a:lnTo>
                    <a:pt x="2767" y="1853"/>
                  </a:lnTo>
                  <a:lnTo>
                    <a:pt x="2777" y="1857"/>
                  </a:lnTo>
                  <a:lnTo>
                    <a:pt x="2787" y="1860"/>
                  </a:lnTo>
                  <a:lnTo>
                    <a:pt x="2797" y="1864"/>
                  </a:lnTo>
                  <a:lnTo>
                    <a:pt x="2809" y="1865"/>
                  </a:lnTo>
                  <a:lnTo>
                    <a:pt x="2820" y="1866"/>
                  </a:lnTo>
                  <a:lnTo>
                    <a:pt x="2820" y="1866"/>
                  </a:lnTo>
                  <a:lnTo>
                    <a:pt x="2831" y="1865"/>
                  </a:lnTo>
                  <a:lnTo>
                    <a:pt x="2842" y="1864"/>
                  </a:lnTo>
                  <a:lnTo>
                    <a:pt x="2852" y="1860"/>
                  </a:lnTo>
                  <a:lnTo>
                    <a:pt x="2862" y="1857"/>
                  </a:lnTo>
                  <a:lnTo>
                    <a:pt x="2872" y="1851"/>
                  </a:lnTo>
                  <a:lnTo>
                    <a:pt x="2882" y="1846"/>
                  </a:lnTo>
                  <a:lnTo>
                    <a:pt x="2890" y="1838"/>
                  </a:lnTo>
                  <a:lnTo>
                    <a:pt x="2898" y="1830"/>
                  </a:lnTo>
                  <a:lnTo>
                    <a:pt x="2864" y="1796"/>
                  </a:lnTo>
                  <a:close/>
                  <a:moveTo>
                    <a:pt x="2771" y="1726"/>
                  </a:moveTo>
                  <a:lnTo>
                    <a:pt x="2771" y="1726"/>
                  </a:lnTo>
                  <a:lnTo>
                    <a:pt x="2772" y="1716"/>
                  </a:lnTo>
                  <a:lnTo>
                    <a:pt x="2776" y="1707"/>
                  </a:lnTo>
                  <a:lnTo>
                    <a:pt x="2779" y="1699"/>
                  </a:lnTo>
                  <a:lnTo>
                    <a:pt x="2783" y="1693"/>
                  </a:lnTo>
                  <a:lnTo>
                    <a:pt x="2790" y="1687"/>
                  </a:lnTo>
                  <a:lnTo>
                    <a:pt x="2797" y="1684"/>
                  </a:lnTo>
                  <a:lnTo>
                    <a:pt x="2804" y="1680"/>
                  </a:lnTo>
                  <a:lnTo>
                    <a:pt x="2813" y="1680"/>
                  </a:lnTo>
                  <a:lnTo>
                    <a:pt x="2813" y="1680"/>
                  </a:lnTo>
                  <a:lnTo>
                    <a:pt x="2823" y="1682"/>
                  </a:lnTo>
                  <a:lnTo>
                    <a:pt x="2831" y="1684"/>
                  </a:lnTo>
                  <a:lnTo>
                    <a:pt x="2839" y="1688"/>
                  </a:lnTo>
                  <a:lnTo>
                    <a:pt x="2844" y="1695"/>
                  </a:lnTo>
                  <a:lnTo>
                    <a:pt x="2849" y="1701"/>
                  </a:lnTo>
                  <a:lnTo>
                    <a:pt x="2852" y="1709"/>
                  </a:lnTo>
                  <a:lnTo>
                    <a:pt x="2854" y="1718"/>
                  </a:lnTo>
                  <a:lnTo>
                    <a:pt x="2855" y="1726"/>
                  </a:lnTo>
                  <a:lnTo>
                    <a:pt x="2771" y="1726"/>
                  </a:lnTo>
                  <a:close/>
                  <a:moveTo>
                    <a:pt x="2639" y="1783"/>
                  </a:moveTo>
                  <a:lnTo>
                    <a:pt x="2639" y="1783"/>
                  </a:lnTo>
                  <a:lnTo>
                    <a:pt x="2639" y="1791"/>
                  </a:lnTo>
                  <a:lnTo>
                    <a:pt x="2640" y="1796"/>
                  </a:lnTo>
                  <a:lnTo>
                    <a:pt x="2642" y="1802"/>
                  </a:lnTo>
                  <a:lnTo>
                    <a:pt x="2644" y="1806"/>
                  </a:lnTo>
                  <a:lnTo>
                    <a:pt x="2648" y="1810"/>
                  </a:lnTo>
                  <a:lnTo>
                    <a:pt x="2652" y="1812"/>
                  </a:lnTo>
                  <a:lnTo>
                    <a:pt x="2656" y="1813"/>
                  </a:lnTo>
                  <a:lnTo>
                    <a:pt x="2663" y="1813"/>
                  </a:lnTo>
                  <a:lnTo>
                    <a:pt x="2663" y="1813"/>
                  </a:lnTo>
                  <a:lnTo>
                    <a:pt x="2671" y="1813"/>
                  </a:lnTo>
                  <a:lnTo>
                    <a:pt x="2680" y="1811"/>
                  </a:lnTo>
                  <a:lnTo>
                    <a:pt x="2688" y="1807"/>
                  </a:lnTo>
                  <a:lnTo>
                    <a:pt x="2696" y="1803"/>
                  </a:lnTo>
                  <a:lnTo>
                    <a:pt x="2690" y="1855"/>
                  </a:lnTo>
                  <a:lnTo>
                    <a:pt x="2690" y="1855"/>
                  </a:lnTo>
                  <a:lnTo>
                    <a:pt x="2680" y="1859"/>
                  </a:lnTo>
                  <a:lnTo>
                    <a:pt x="2668" y="1862"/>
                  </a:lnTo>
                  <a:lnTo>
                    <a:pt x="2655" y="1865"/>
                  </a:lnTo>
                  <a:lnTo>
                    <a:pt x="2643" y="1866"/>
                  </a:lnTo>
                  <a:lnTo>
                    <a:pt x="2643" y="1866"/>
                  </a:lnTo>
                  <a:lnTo>
                    <a:pt x="2636" y="1865"/>
                  </a:lnTo>
                  <a:lnTo>
                    <a:pt x="2628" y="1864"/>
                  </a:lnTo>
                  <a:lnTo>
                    <a:pt x="2621" y="1861"/>
                  </a:lnTo>
                  <a:lnTo>
                    <a:pt x="2616" y="1859"/>
                  </a:lnTo>
                  <a:lnTo>
                    <a:pt x="2610" y="1856"/>
                  </a:lnTo>
                  <a:lnTo>
                    <a:pt x="2605" y="1853"/>
                  </a:lnTo>
                  <a:lnTo>
                    <a:pt x="2601" y="1848"/>
                  </a:lnTo>
                  <a:lnTo>
                    <a:pt x="2597" y="1843"/>
                  </a:lnTo>
                  <a:lnTo>
                    <a:pt x="2591" y="1833"/>
                  </a:lnTo>
                  <a:lnTo>
                    <a:pt x="2587" y="1821"/>
                  </a:lnTo>
                  <a:lnTo>
                    <a:pt x="2585" y="1810"/>
                  </a:lnTo>
                  <a:lnTo>
                    <a:pt x="2584" y="1797"/>
                  </a:lnTo>
                  <a:lnTo>
                    <a:pt x="2584" y="1689"/>
                  </a:lnTo>
                  <a:lnTo>
                    <a:pt x="2549" y="1689"/>
                  </a:lnTo>
                  <a:lnTo>
                    <a:pt x="2549" y="1639"/>
                  </a:lnTo>
                  <a:lnTo>
                    <a:pt x="2584" y="1639"/>
                  </a:lnTo>
                  <a:lnTo>
                    <a:pt x="2584" y="1581"/>
                  </a:lnTo>
                  <a:lnTo>
                    <a:pt x="2639" y="1554"/>
                  </a:lnTo>
                  <a:lnTo>
                    <a:pt x="2639" y="1639"/>
                  </a:lnTo>
                  <a:lnTo>
                    <a:pt x="2688" y="1639"/>
                  </a:lnTo>
                  <a:lnTo>
                    <a:pt x="2688" y="1689"/>
                  </a:lnTo>
                  <a:lnTo>
                    <a:pt x="2639" y="1689"/>
                  </a:lnTo>
                  <a:lnTo>
                    <a:pt x="2639" y="1783"/>
                  </a:lnTo>
                  <a:close/>
                  <a:moveTo>
                    <a:pt x="2532" y="1855"/>
                  </a:moveTo>
                  <a:lnTo>
                    <a:pt x="2532" y="1855"/>
                  </a:lnTo>
                  <a:lnTo>
                    <a:pt x="2522" y="1859"/>
                  </a:lnTo>
                  <a:lnTo>
                    <a:pt x="2511" y="1862"/>
                  </a:lnTo>
                  <a:lnTo>
                    <a:pt x="2499" y="1865"/>
                  </a:lnTo>
                  <a:lnTo>
                    <a:pt x="2487" y="1866"/>
                  </a:lnTo>
                  <a:lnTo>
                    <a:pt x="2487" y="1866"/>
                  </a:lnTo>
                  <a:lnTo>
                    <a:pt x="2478" y="1865"/>
                  </a:lnTo>
                  <a:lnTo>
                    <a:pt x="2471" y="1864"/>
                  </a:lnTo>
                  <a:lnTo>
                    <a:pt x="2464" y="1861"/>
                  </a:lnTo>
                  <a:lnTo>
                    <a:pt x="2458" y="1859"/>
                  </a:lnTo>
                  <a:lnTo>
                    <a:pt x="2453" y="1856"/>
                  </a:lnTo>
                  <a:lnTo>
                    <a:pt x="2448" y="1853"/>
                  </a:lnTo>
                  <a:lnTo>
                    <a:pt x="2443" y="1848"/>
                  </a:lnTo>
                  <a:lnTo>
                    <a:pt x="2440" y="1843"/>
                  </a:lnTo>
                  <a:lnTo>
                    <a:pt x="2434" y="1833"/>
                  </a:lnTo>
                  <a:lnTo>
                    <a:pt x="2430" y="1821"/>
                  </a:lnTo>
                  <a:lnTo>
                    <a:pt x="2427" y="1810"/>
                  </a:lnTo>
                  <a:lnTo>
                    <a:pt x="2427" y="1797"/>
                  </a:lnTo>
                  <a:lnTo>
                    <a:pt x="2427" y="1689"/>
                  </a:lnTo>
                  <a:lnTo>
                    <a:pt x="2393" y="1689"/>
                  </a:lnTo>
                  <a:lnTo>
                    <a:pt x="2393" y="1639"/>
                  </a:lnTo>
                  <a:lnTo>
                    <a:pt x="2427" y="1639"/>
                  </a:lnTo>
                  <a:lnTo>
                    <a:pt x="2427" y="1581"/>
                  </a:lnTo>
                  <a:lnTo>
                    <a:pt x="2482" y="1554"/>
                  </a:lnTo>
                  <a:lnTo>
                    <a:pt x="2482" y="1639"/>
                  </a:lnTo>
                  <a:lnTo>
                    <a:pt x="2528" y="1639"/>
                  </a:lnTo>
                  <a:lnTo>
                    <a:pt x="2528" y="1689"/>
                  </a:lnTo>
                  <a:lnTo>
                    <a:pt x="2482" y="1689"/>
                  </a:lnTo>
                  <a:lnTo>
                    <a:pt x="2482" y="1783"/>
                  </a:lnTo>
                  <a:lnTo>
                    <a:pt x="2482" y="1783"/>
                  </a:lnTo>
                  <a:lnTo>
                    <a:pt x="2482" y="1791"/>
                  </a:lnTo>
                  <a:lnTo>
                    <a:pt x="2483" y="1796"/>
                  </a:lnTo>
                  <a:lnTo>
                    <a:pt x="2485" y="1802"/>
                  </a:lnTo>
                  <a:lnTo>
                    <a:pt x="2488" y="1806"/>
                  </a:lnTo>
                  <a:lnTo>
                    <a:pt x="2491" y="1810"/>
                  </a:lnTo>
                  <a:lnTo>
                    <a:pt x="2495" y="1812"/>
                  </a:lnTo>
                  <a:lnTo>
                    <a:pt x="2500" y="1813"/>
                  </a:lnTo>
                  <a:lnTo>
                    <a:pt x="2505" y="1813"/>
                  </a:lnTo>
                  <a:lnTo>
                    <a:pt x="2505" y="1813"/>
                  </a:lnTo>
                  <a:lnTo>
                    <a:pt x="2514" y="1813"/>
                  </a:lnTo>
                  <a:lnTo>
                    <a:pt x="2523" y="1811"/>
                  </a:lnTo>
                  <a:lnTo>
                    <a:pt x="2531" y="1807"/>
                  </a:lnTo>
                  <a:lnTo>
                    <a:pt x="2538" y="1803"/>
                  </a:lnTo>
                  <a:lnTo>
                    <a:pt x="2532" y="1855"/>
                  </a:lnTo>
                  <a:close/>
                  <a:moveTo>
                    <a:pt x="3074" y="1700"/>
                  </a:moveTo>
                  <a:lnTo>
                    <a:pt x="3074" y="1700"/>
                  </a:lnTo>
                  <a:lnTo>
                    <a:pt x="3066" y="1695"/>
                  </a:lnTo>
                  <a:lnTo>
                    <a:pt x="3057" y="1691"/>
                  </a:lnTo>
                  <a:lnTo>
                    <a:pt x="3047" y="1689"/>
                  </a:lnTo>
                  <a:lnTo>
                    <a:pt x="3037" y="1688"/>
                  </a:lnTo>
                  <a:lnTo>
                    <a:pt x="3037" y="1688"/>
                  </a:lnTo>
                  <a:lnTo>
                    <a:pt x="3028" y="1689"/>
                  </a:lnTo>
                  <a:lnTo>
                    <a:pt x="3020" y="1691"/>
                  </a:lnTo>
                  <a:lnTo>
                    <a:pt x="3013" y="1696"/>
                  </a:lnTo>
                  <a:lnTo>
                    <a:pt x="3007" y="1701"/>
                  </a:lnTo>
                  <a:lnTo>
                    <a:pt x="3003" y="1708"/>
                  </a:lnTo>
                  <a:lnTo>
                    <a:pt x="3001" y="1717"/>
                  </a:lnTo>
                  <a:lnTo>
                    <a:pt x="2999" y="1728"/>
                  </a:lnTo>
                  <a:lnTo>
                    <a:pt x="2998" y="1740"/>
                  </a:lnTo>
                  <a:lnTo>
                    <a:pt x="2998" y="1860"/>
                  </a:lnTo>
                  <a:lnTo>
                    <a:pt x="2943" y="1860"/>
                  </a:lnTo>
                  <a:lnTo>
                    <a:pt x="2943" y="1639"/>
                  </a:lnTo>
                  <a:lnTo>
                    <a:pt x="2998" y="1639"/>
                  </a:lnTo>
                  <a:lnTo>
                    <a:pt x="2998" y="1657"/>
                  </a:lnTo>
                  <a:lnTo>
                    <a:pt x="2998" y="1657"/>
                  </a:lnTo>
                  <a:lnTo>
                    <a:pt x="3003" y="1652"/>
                  </a:lnTo>
                  <a:lnTo>
                    <a:pt x="3009" y="1646"/>
                  </a:lnTo>
                  <a:lnTo>
                    <a:pt x="3014" y="1643"/>
                  </a:lnTo>
                  <a:lnTo>
                    <a:pt x="3021" y="1640"/>
                  </a:lnTo>
                  <a:lnTo>
                    <a:pt x="3026" y="1636"/>
                  </a:lnTo>
                  <a:lnTo>
                    <a:pt x="3033" y="1635"/>
                  </a:lnTo>
                  <a:lnTo>
                    <a:pt x="3039" y="1634"/>
                  </a:lnTo>
                  <a:lnTo>
                    <a:pt x="3047" y="1633"/>
                  </a:lnTo>
                  <a:lnTo>
                    <a:pt x="3047" y="1633"/>
                  </a:lnTo>
                  <a:lnTo>
                    <a:pt x="3058" y="1634"/>
                  </a:lnTo>
                  <a:lnTo>
                    <a:pt x="3069" y="1637"/>
                  </a:lnTo>
                  <a:lnTo>
                    <a:pt x="3079" y="1641"/>
                  </a:lnTo>
                  <a:lnTo>
                    <a:pt x="3088" y="1646"/>
                  </a:lnTo>
                  <a:lnTo>
                    <a:pt x="3074" y="1700"/>
                  </a:lnTo>
                  <a:close/>
                  <a:moveTo>
                    <a:pt x="593" y="1579"/>
                  </a:moveTo>
                  <a:lnTo>
                    <a:pt x="593" y="1607"/>
                  </a:lnTo>
                  <a:lnTo>
                    <a:pt x="537" y="1607"/>
                  </a:lnTo>
                  <a:lnTo>
                    <a:pt x="537" y="1551"/>
                  </a:lnTo>
                  <a:lnTo>
                    <a:pt x="593" y="1551"/>
                  </a:lnTo>
                  <a:lnTo>
                    <a:pt x="593" y="1579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38"/>
                  </a:lnTo>
                  <a:lnTo>
                    <a:pt x="1030" y="1860"/>
                  </a:lnTo>
                  <a:lnTo>
                    <a:pt x="975" y="1860"/>
                  </a:lnTo>
                  <a:lnTo>
                    <a:pt x="975" y="1639"/>
                  </a:lnTo>
                  <a:close/>
                  <a:moveTo>
                    <a:pt x="1030" y="1579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1"/>
                  </a:lnTo>
                  <a:lnTo>
                    <a:pt x="1030" y="1551"/>
                  </a:lnTo>
                  <a:lnTo>
                    <a:pt x="1030" y="1579"/>
                  </a:lnTo>
                  <a:close/>
                  <a:moveTo>
                    <a:pt x="2539" y="2042"/>
                  </a:moveTo>
                  <a:lnTo>
                    <a:pt x="2539" y="2042"/>
                  </a:lnTo>
                  <a:lnTo>
                    <a:pt x="2534" y="2038"/>
                  </a:lnTo>
                  <a:lnTo>
                    <a:pt x="2528" y="2033"/>
                  </a:lnTo>
                  <a:lnTo>
                    <a:pt x="2523" y="2030"/>
                  </a:lnTo>
                  <a:lnTo>
                    <a:pt x="2516" y="2027"/>
                  </a:lnTo>
                  <a:lnTo>
                    <a:pt x="2511" y="2025"/>
                  </a:lnTo>
                  <a:lnTo>
                    <a:pt x="2504" y="2024"/>
                  </a:lnTo>
                  <a:lnTo>
                    <a:pt x="2490" y="2021"/>
                  </a:lnTo>
                  <a:lnTo>
                    <a:pt x="2490" y="2021"/>
                  </a:lnTo>
                  <a:lnTo>
                    <a:pt x="2480" y="2022"/>
                  </a:lnTo>
                  <a:lnTo>
                    <a:pt x="2471" y="2024"/>
                  </a:lnTo>
                  <a:lnTo>
                    <a:pt x="2462" y="2027"/>
                  </a:lnTo>
                  <a:lnTo>
                    <a:pt x="2453" y="2030"/>
                  </a:lnTo>
                  <a:lnTo>
                    <a:pt x="2446" y="2035"/>
                  </a:lnTo>
                  <a:lnTo>
                    <a:pt x="2439" y="2039"/>
                  </a:lnTo>
                  <a:lnTo>
                    <a:pt x="2432" y="2046"/>
                  </a:lnTo>
                  <a:lnTo>
                    <a:pt x="2426" y="2052"/>
                  </a:lnTo>
                  <a:lnTo>
                    <a:pt x="2421" y="2060"/>
                  </a:lnTo>
                  <a:lnTo>
                    <a:pt x="2416" y="2069"/>
                  </a:lnTo>
                  <a:lnTo>
                    <a:pt x="2413" y="2078"/>
                  </a:lnTo>
                  <a:lnTo>
                    <a:pt x="2409" y="2089"/>
                  </a:lnTo>
                  <a:lnTo>
                    <a:pt x="2406" y="2099"/>
                  </a:lnTo>
                  <a:lnTo>
                    <a:pt x="2405" y="2111"/>
                  </a:lnTo>
                  <a:lnTo>
                    <a:pt x="2404" y="2123"/>
                  </a:lnTo>
                  <a:lnTo>
                    <a:pt x="2403" y="2136"/>
                  </a:lnTo>
                  <a:lnTo>
                    <a:pt x="2403" y="2136"/>
                  </a:lnTo>
                  <a:lnTo>
                    <a:pt x="2404" y="2149"/>
                  </a:lnTo>
                  <a:lnTo>
                    <a:pt x="2405" y="2161"/>
                  </a:lnTo>
                  <a:lnTo>
                    <a:pt x="2406" y="2174"/>
                  </a:lnTo>
                  <a:lnTo>
                    <a:pt x="2409" y="2186"/>
                  </a:lnTo>
                  <a:lnTo>
                    <a:pt x="2411" y="2196"/>
                  </a:lnTo>
                  <a:lnTo>
                    <a:pt x="2416" y="2206"/>
                  </a:lnTo>
                  <a:lnTo>
                    <a:pt x="2420" y="2214"/>
                  </a:lnTo>
                  <a:lnTo>
                    <a:pt x="2426" y="2222"/>
                  </a:lnTo>
                  <a:lnTo>
                    <a:pt x="2431" y="2230"/>
                  </a:lnTo>
                  <a:lnTo>
                    <a:pt x="2438" y="2235"/>
                  </a:lnTo>
                  <a:lnTo>
                    <a:pt x="2445" y="2241"/>
                  </a:lnTo>
                  <a:lnTo>
                    <a:pt x="2452" y="2245"/>
                  </a:lnTo>
                  <a:lnTo>
                    <a:pt x="2461" y="2250"/>
                  </a:lnTo>
                  <a:lnTo>
                    <a:pt x="2470" y="2252"/>
                  </a:lnTo>
                  <a:lnTo>
                    <a:pt x="2479" y="2253"/>
                  </a:lnTo>
                  <a:lnTo>
                    <a:pt x="2489" y="2254"/>
                  </a:lnTo>
                  <a:lnTo>
                    <a:pt x="2489" y="2254"/>
                  </a:lnTo>
                  <a:lnTo>
                    <a:pt x="2495" y="2253"/>
                  </a:lnTo>
                  <a:lnTo>
                    <a:pt x="2503" y="2252"/>
                  </a:lnTo>
                  <a:lnTo>
                    <a:pt x="2510" y="2251"/>
                  </a:lnTo>
                  <a:lnTo>
                    <a:pt x="2515" y="2249"/>
                  </a:lnTo>
                  <a:lnTo>
                    <a:pt x="2522" y="2245"/>
                  </a:lnTo>
                  <a:lnTo>
                    <a:pt x="2528" y="2242"/>
                  </a:lnTo>
                  <a:lnTo>
                    <a:pt x="2534" y="2238"/>
                  </a:lnTo>
                  <a:lnTo>
                    <a:pt x="2539" y="2232"/>
                  </a:lnTo>
                  <a:lnTo>
                    <a:pt x="2539" y="2249"/>
                  </a:lnTo>
                  <a:lnTo>
                    <a:pt x="2595" y="2249"/>
                  </a:lnTo>
                  <a:lnTo>
                    <a:pt x="2595" y="1934"/>
                  </a:lnTo>
                  <a:lnTo>
                    <a:pt x="2539" y="1962"/>
                  </a:lnTo>
                  <a:lnTo>
                    <a:pt x="2539" y="2042"/>
                  </a:lnTo>
                  <a:close/>
                  <a:moveTo>
                    <a:pt x="2501" y="2203"/>
                  </a:moveTo>
                  <a:lnTo>
                    <a:pt x="2501" y="2203"/>
                  </a:lnTo>
                  <a:lnTo>
                    <a:pt x="2493" y="2202"/>
                  </a:lnTo>
                  <a:lnTo>
                    <a:pt x="2487" y="2200"/>
                  </a:lnTo>
                  <a:lnTo>
                    <a:pt x="2479" y="2197"/>
                  </a:lnTo>
                  <a:lnTo>
                    <a:pt x="2472" y="2190"/>
                  </a:lnTo>
                  <a:lnTo>
                    <a:pt x="2467" y="2181"/>
                  </a:lnTo>
                  <a:lnTo>
                    <a:pt x="2462" y="2169"/>
                  </a:lnTo>
                  <a:lnTo>
                    <a:pt x="2460" y="2154"/>
                  </a:lnTo>
                  <a:lnTo>
                    <a:pt x="2459" y="2134"/>
                  </a:lnTo>
                  <a:lnTo>
                    <a:pt x="2459" y="2134"/>
                  </a:lnTo>
                  <a:lnTo>
                    <a:pt x="2460" y="2117"/>
                  </a:lnTo>
                  <a:lnTo>
                    <a:pt x="2462" y="2103"/>
                  </a:lnTo>
                  <a:lnTo>
                    <a:pt x="2467" y="2092"/>
                  </a:lnTo>
                  <a:lnTo>
                    <a:pt x="2472" y="2084"/>
                  </a:lnTo>
                  <a:lnTo>
                    <a:pt x="2479" y="2079"/>
                  </a:lnTo>
                  <a:lnTo>
                    <a:pt x="2485" y="2074"/>
                  </a:lnTo>
                  <a:lnTo>
                    <a:pt x="2493" y="2073"/>
                  </a:lnTo>
                  <a:lnTo>
                    <a:pt x="2500" y="2072"/>
                  </a:lnTo>
                  <a:lnTo>
                    <a:pt x="2500" y="2072"/>
                  </a:lnTo>
                  <a:lnTo>
                    <a:pt x="2507" y="2073"/>
                  </a:lnTo>
                  <a:lnTo>
                    <a:pt x="2514" y="2074"/>
                  </a:lnTo>
                  <a:lnTo>
                    <a:pt x="2520" y="2076"/>
                  </a:lnTo>
                  <a:lnTo>
                    <a:pt x="2525" y="2080"/>
                  </a:lnTo>
                  <a:lnTo>
                    <a:pt x="2530" y="2083"/>
                  </a:lnTo>
                  <a:lnTo>
                    <a:pt x="2534" y="2086"/>
                  </a:lnTo>
                  <a:lnTo>
                    <a:pt x="2539" y="2094"/>
                  </a:lnTo>
                  <a:lnTo>
                    <a:pt x="2539" y="2181"/>
                  </a:lnTo>
                  <a:lnTo>
                    <a:pt x="2539" y="2181"/>
                  </a:lnTo>
                  <a:lnTo>
                    <a:pt x="2533" y="2189"/>
                  </a:lnTo>
                  <a:lnTo>
                    <a:pt x="2525" y="2196"/>
                  </a:lnTo>
                  <a:lnTo>
                    <a:pt x="2520" y="2199"/>
                  </a:lnTo>
                  <a:lnTo>
                    <a:pt x="2514" y="2201"/>
                  </a:lnTo>
                  <a:lnTo>
                    <a:pt x="2507" y="2202"/>
                  </a:lnTo>
                  <a:lnTo>
                    <a:pt x="2501" y="2203"/>
                  </a:lnTo>
                  <a:lnTo>
                    <a:pt x="2501" y="2203"/>
                  </a:lnTo>
                  <a:close/>
                  <a:moveTo>
                    <a:pt x="672" y="2089"/>
                  </a:moveTo>
                  <a:lnTo>
                    <a:pt x="672" y="2089"/>
                  </a:lnTo>
                  <a:lnTo>
                    <a:pt x="664" y="2084"/>
                  </a:lnTo>
                  <a:lnTo>
                    <a:pt x="656" y="2080"/>
                  </a:lnTo>
                  <a:lnTo>
                    <a:pt x="646" y="2078"/>
                  </a:lnTo>
                  <a:lnTo>
                    <a:pt x="636" y="2076"/>
                  </a:lnTo>
                  <a:lnTo>
                    <a:pt x="636" y="2076"/>
                  </a:lnTo>
                  <a:lnTo>
                    <a:pt x="627" y="2078"/>
                  </a:lnTo>
                  <a:lnTo>
                    <a:pt x="618" y="2080"/>
                  </a:lnTo>
                  <a:lnTo>
                    <a:pt x="611" y="2084"/>
                  </a:lnTo>
                  <a:lnTo>
                    <a:pt x="606" y="2090"/>
                  </a:lnTo>
                  <a:lnTo>
                    <a:pt x="601" y="2096"/>
                  </a:lnTo>
                  <a:lnTo>
                    <a:pt x="599" y="2105"/>
                  </a:lnTo>
                  <a:lnTo>
                    <a:pt x="597" y="2116"/>
                  </a:lnTo>
                  <a:lnTo>
                    <a:pt x="596" y="2128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7"/>
                  </a:lnTo>
                  <a:lnTo>
                    <a:pt x="596" y="2027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1" y="2040"/>
                  </a:lnTo>
                  <a:lnTo>
                    <a:pt x="607" y="2035"/>
                  </a:lnTo>
                  <a:lnTo>
                    <a:pt x="613" y="2031"/>
                  </a:lnTo>
                  <a:lnTo>
                    <a:pt x="619" y="2028"/>
                  </a:lnTo>
                  <a:lnTo>
                    <a:pt x="625" y="2025"/>
                  </a:lnTo>
                  <a:lnTo>
                    <a:pt x="631" y="2024"/>
                  </a:lnTo>
                  <a:lnTo>
                    <a:pt x="639" y="2022"/>
                  </a:lnTo>
                  <a:lnTo>
                    <a:pt x="646" y="2021"/>
                  </a:lnTo>
                  <a:lnTo>
                    <a:pt x="646" y="2021"/>
                  </a:lnTo>
                  <a:lnTo>
                    <a:pt x="657" y="2022"/>
                  </a:lnTo>
                  <a:lnTo>
                    <a:pt x="668" y="2026"/>
                  </a:lnTo>
                  <a:lnTo>
                    <a:pt x="679" y="2030"/>
                  </a:lnTo>
                  <a:lnTo>
                    <a:pt x="688" y="2036"/>
                  </a:lnTo>
                  <a:lnTo>
                    <a:pt x="672" y="2089"/>
                  </a:lnTo>
                  <a:close/>
                  <a:moveTo>
                    <a:pt x="241" y="2027"/>
                  </a:moveTo>
                  <a:lnTo>
                    <a:pt x="295" y="2027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7"/>
                  </a:lnTo>
                  <a:lnTo>
                    <a:pt x="160" y="2157"/>
                  </a:lnTo>
                  <a:lnTo>
                    <a:pt x="148" y="2108"/>
                  </a:lnTo>
                  <a:lnTo>
                    <a:pt x="148" y="2108"/>
                  </a:lnTo>
                  <a:lnTo>
                    <a:pt x="142" y="2132"/>
                  </a:lnTo>
                  <a:lnTo>
                    <a:pt x="136" y="2158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7"/>
                  </a:lnTo>
                  <a:lnTo>
                    <a:pt x="0" y="2027"/>
                  </a:lnTo>
                  <a:lnTo>
                    <a:pt x="57" y="2027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6"/>
                  </a:lnTo>
                  <a:lnTo>
                    <a:pt x="88" y="2164"/>
                  </a:lnTo>
                  <a:lnTo>
                    <a:pt x="88" y="2164"/>
                  </a:lnTo>
                  <a:lnTo>
                    <a:pt x="95" y="2136"/>
                  </a:lnTo>
                  <a:lnTo>
                    <a:pt x="102" y="2108"/>
                  </a:lnTo>
                  <a:lnTo>
                    <a:pt x="125" y="2027"/>
                  </a:lnTo>
                  <a:lnTo>
                    <a:pt x="172" y="2027"/>
                  </a:lnTo>
                  <a:lnTo>
                    <a:pt x="195" y="2108"/>
                  </a:lnTo>
                  <a:lnTo>
                    <a:pt x="195" y="2108"/>
                  </a:lnTo>
                  <a:lnTo>
                    <a:pt x="202" y="2135"/>
                  </a:lnTo>
                  <a:lnTo>
                    <a:pt x="209" y="2165"/>
                  </a:lnTo>
                  <a:lnTo>
                    <a:pt x="209" y="2165"/>
                  </a:lnTo>
                  <a:lnTo>
                    <a:pt x="213" y="2139"/>
                  </a:lnTo>
                  <a:lnTo>
                    <a:pt x="220" y="2108"/>
                  </a:lnTo>
                  <a:lnTo>
                    <a:pt x="241" y="2027"/>
                  </a:lnTo>
                  <a:close/>
                  <a:moveTo>
                    <a:pt x="406" y="2021"/>
                  </a:moveTo>
                  <a:lnTo>
                    <a:pt x="406" y="2021"/>
                  </a:lnTo>
                  <a:lnTo>
                    <a:pt x="396" y="2022"/>
                  </a:lnTo>
                  <a:lnTo>
                    <a:pt x="385" y="2024"/>
                  </a:lnTo>
                  <a:lnTo>
                    <a:pt x="375" y="2027"/>
                  </a:lnTo>
                  <a:lnTo>
                    <a:pt x="366" y="2030"/>
                  </a:lnTo>
                  <a:lnTo>
                    <a:pt x="358" y="2035"/>
                  </a:lnTo>
                  <a:lnTo>
                    <a:pt x="349" y="2040"/>
                  </a:lnTo>
                  <a:lnTo>
                    <a:pt x="341" y="2047"/>
                  </a:lnTo>
                  <a:lnTo>
                    <a:pt x="334" y="2054"/>
                  </a:lnTo>
                  <a:lnTo>
                    <a:pt x="328" y="2062"/>
                  </a:lnTo>
                  <a:lnTo>
                    <a:pt x="322" y="2071"/>
                  </a:lnTo>
                  <a:lnTo>
                    <a:pt x="317" y="2081"/>
                  </a:lnTo>
                  <a:lnTo>
                    <a:pt x="313" y="2091"/>
                  </a:lnTo>
                  <a:lnTo>
                    <a:pt x="310" y="2102"/>
                  </a:lnTo>
                  <a:lnTo>
                    <a:pt x="308" y="2113"/>
                  </a:lnTo>
                  <a:lnTo>
                    <a:pt x="306" y="2125"/>
                  </a:lnTo>
                  <a:lnTo>
                    <a:pt x="306" y="2138"/>
                  </a:lnTo>
                  <a:lnTo>
                    <a:pt x="306" y="2138"/>
                  </a:lnTo>
                  <a:lnTo>
                    <a:pt x="306" y="2150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3" y="2185"/>
                  </a:lnTo>
                  <a:lnTo>
                    <a:pt x="317" y="2194"/>
                  </a:lnTo>
                  <a:lnTo>
                    <a:pt x="322" y="2204"/>
                  </a:lnTo>
                  <a:lnTo>
                    <a:pt x="328" y="2213"/>
                  </a:lnTo>
                  <a:lnTo>
                    <a:pt x="334" y="2221"/>
                  </a:lnTo>
                  <a:lnTo>
                    <a:pt x="341" y="2229"/>
                  </a:lnTo>
                  <a:lnTo>
                    <a:pt x="349" y="2235"/>
                  </a:lnTo>
                  <a:lnTo>
                    <a:pt x="358" y="2241"/>
                  </a:lnTo>
                  <a:lnTo>
                    <a:pt x="366" y="2245"/>
                  </a:lnTo>
                  <a:lnTo>
                    <a:pt x="375" y="2249"/>
                  </a:lnTo>
                  <a:lnTo>
                    <a:pt x="385" y="2252"/>
                  </a:lnTo>
                  <a:lnTo>
                    <a:pt x="396" y="2253"/>
                  </a:lnTo>
                  <a:lnTo>
                    <a:pt x="406" y="2254"/>
                  </a:lnTo>
                  <a:lnTo>
                    <a:pt x="406" y="2254"/>
                  </a:lnTo>
                  <a:lnTo>
                    <a:pt x="417" y="2253"/>
                  </a:lnTo>
                  <a:lnTo>
                    <a:pt x="428" y="2252"/>
                  </a:lnTo>
                  <a:lnTo>
                    <a:pt x="438" y="2249"/>
                  </a:lnTo>
                  <a:lnTo>
                    <a:pt x="447" y="2245"/>
                  </a:lnTo>
                  <a:lnTo>
                    <a:pt x="456" y="2241"/>
                  </a:lnTo>
                  <a:lnTo>
                    <a:pt x="465" y="2235"/>
                  </a:lnTo>
                  <a:lnTo>
                    <a:pt x="472" y="2229"/>
                  </a:lnTo>
                  <a:lnTo>
                    <a:pt x="479" y="2221"/>
                  </a:lnTo>
                  <a:lnTo>
                    <a:pt x="486" y="2213"/>
                  </a:lnTo>
                  <a:lnTo>
                    <a:pt x="491" y="2204"/>
                  </a:lnTo>
                  <a:lnTo>
                    <a:pt x="496" y="2194"/>
                  </a:lnTo>
                  <a:lnTo>
                    <a:pt x="500" y="2185"/>
                  </a:lnTo>
                  <a:lnTo>
                    <a:pt x="503" y="2174"/>
                  </a:lnTo>
                  <a:lnTo>
                    <a:pt x="505" y="2163"/>
                  </a:lnTo>
                  <a:lnTo>
                    <a:pt x="508" y="2150"/>
                  </a:lnTo>
                  <a:lnTo>
                    <a:pt x="508" y="2138"/>
                  </a:lnTo>
                  <a:lnTo>
                    <a:pt x="508" y="2138"/>
                  </a:lnTo>
                  <a:lnTo>
                    <a:pt x="508" y="2125"/>
                  </a:lnTo>
                  <a:lnTo>
                    <a:pt x="505" y="2113"/>
                  </a:lnTo>
                  <a:lnTo>
                    <a:pt x="503" y="2102"/>
                  </a:lnTo>
                  <a:lnTo>
                    <a:pt x="500" y="2091"/>
                  </a:lnTo>
                  <a:lnTo>
                    <a:pt x="496" y="2081"/>
                  </a:lnTo>
                  <a:lnTo>
                    <a:pt x="491" y="2071"/>
                  </a:lnTo>
                  <a:lnTo>
                    <a:pt x="486" y="2062"/>
                  </a:lnTo>
                  <a:lnTo>
                    <a:pt x="479" y="2054"/>
                  </a:lnTo>
                  <a:lnTo>
                    <a:pt x="472" y="2047"/>
                  </a:lnTo>
                  <a:lnTo>
                    <a:pt x="465" y="2040"/>
                  </a:lnTo>
                  <a:lnTo>
                    <a:pt x="456" y="2035"/>
                  </a:lnTo>
                  <a:lnTo>
                    <a:pt x="447" y="2030"/>
                  </a:lnTo>
                  <a:lnTo>
                    <a:pt x="438" y="2027"/>
                  </a:lnTo>
                  <a:lnTo>
                    <a:pt x="428" y="2024"/>
                  </a:lnTo>
                  <a:lnTo>
                    <a:pt x="417" y="2022"/>
                  </a:lnTo>
                  <a:lnTo>
                    <a:pt x="406" y="2021"/>
                  </a:lnTo>
                  <a:lnTo>
                    <a:pt x="406" y="2021"/>
                  </a:lnTo>
                  <a:close/>
                  <a:moveTo>
                    <a:pt x="406" y="2202"/>
                  </a:moveTo>
                  <a:lnTo>
                    <a:pt x="406" y="2202"/>
                  </a:lnTo>
                  <a:lnTo>
                    <a:pt x="396" y="2201"/>
                  </a:lnTo>
                  <a:lnTo>
                    <a:pt x="387" y="2198"/>
                  </a:lnTo>
                  <a:lnTo>
                    <a:pt x="381" y="2192"/>
                  </a:lnTo>
                  <a:lnTo>
                    <a:pt x="374" y="2185"/>
                  </a:lnTo>
                  <a:lnTo>
                    <a:pt x="369" y="2176"/>
                  </a:lnTo>
                  <a:lnTo>
                    <a:pt x="364" y="2165"/>
                  </a:lnTo>
                  <a:lnTo>
                    <a:pt x="362" y="2151"/>
                  </a:lnTo>
                  <a:lnTo>
                    <a:pt x="362" y="2138"/>
                  </a:lnTo>
                  <a:lnTo>
                    <a:pt x="362" y="2138"/>
                  </a:lnTo>
                  <a:lnTo>
                    <a:pt x="362" y="2124"/>
                  </a:lnTo>
                  <a:lnTo>
                    <a:pt x="364" y="2111"/>
                  </a:lnTo>
                  <a:lnTo>
                    <a:pt x="369" y="2101"/>
                  </a:lnTo>
                  <a:lnTo>
                    <a:pt x="374" y="2091"/>
                  </a:lnTo>
                  <a:lnTo>
                    <a:pt x="381" y="2083"/>
                  </a:lnTo>
                  <a:lnTo>
                    <a:pt x="387" y="2078"/>
                  </a:lnTo>
                  <a:lnTo>
                    <a:pt x="396" y="2074"/>
                  </a:lnTo>
                  <a:lnTo>
                    <a:pt x="406" y="2073"/>
                  </a:lnTo>
                  <a:lnTo>
                    <a:pt x="406" y="2073"/>
                  </a:lnTo>
                  <a:lnTo>
                    <a:pt x="416" y="2074"/>
                  </a:lnTo>
                  <a:lnTo>
                    <a:pt x="425" y="2078"/>
                  </a:lnTo>
                  <a:lnTo>
                    <a:pt x="433" y="2083"/>
                  </a:lnTo>
                  <a:lnTo>
                    <a:pt x="439" y="2091"/>
                  </a:lnTo>
                  <a:lnTo>
                    <a:pt x="445" y="2101"/>
                  </a:lnTo>
                  <a:lnTo>
                    <a:pt x="448" y="2111"/>
                  </a:lnTo>
                  <a:lnTo>
                    <a:pt x="450" y="2124"/>
                  </a:lnTo>
                  <a:lnTo>
                    <a:pt x="451" y="2138"/>
                  </a:lnTo>
                  <a:lnTo>
                    <a:pt x="451" y="2138"/>
                  </a:lnTo>
                  <a:lnTo>
                    <a:pt x="450" y="2151"/>
                  </a:lnTo>
                  <a:lnTo>
                    <a:pt x="448" y="2165"/>
                  </a:lnTo>
                  <a:lnTo>
                    <a:pt x="445" y="2176"/>
                  </a:lnTo>
                  <a:lnTo>
                    <a:pt x="439" y="2185"/>
                  </a:lnTo>
                  <a:lnTo>
                    <a:pt x="433" y="2192"/>
                  </a:lnTo>
                  <a:lnTo>
                    <a:pt x="425" y="2198"/>
                  </a:lnTo>
                  <a:lnTo>
                    <a:pt x="416" y="2201"/>
                  </a:lnTo>
                  <a:lnTo>
                    <a:pt x="406" y="2202"/>
                  </a:lnTo>
                  <a:lnTo>
                    <a:pt x="406" y="2202"/>
                  </a:lnTo>
                  <a:close/>
                  <a:moveTo>
                    <a:pt x="2269" y="2089"/>
                  </a:moveTo>
                  <a:lnTo>
                    <a:pt x="2269" y="2089"/>
                  </a:lnTo>
                  <a:lnTo>
                    <a:pt x="2260" y="2084"/>
                  </a:lnTo>
                  <a:lnTo>
                    <a:pt x="2251" y="2080"/>
                  </a:lnTo>
                  <a:lnTo>
                    <a:pt x="2242" y="2078"/>
                  </a:lnTo>
                  <a:lnTo>
                    <a:pt x="2233" y="2076"/>
                  </a:lnTo>
                  <a:lnTo>
                    <a:pt x="2233" y="2076"/>
                  </a:lnTo>
                  <a:lnTo>
                    <a:pt x="2223" y="2078"/>
                  </a:lnTo>
                  <a:lnTo>
                    <a:pt x="2215" y="2080"/>
                  </a:lnTo>
                  <a:lnTo>
                    <a:pt x="2208" y="2084"/>
                  </a:lnTo>
                  <a:lnTo>
                    <a:pt x="2203" y="2090"/>
                  </a:lnTo>
                  <a:lnTo>
                    <a:pt x="2198" y="2096"/>
                  </a:lnTo>
                  <a:lnTo>
                    <a:pt x="2195" y="2105"/>
                  </a:lnTo>
                  <a:lnTo>
                    <a:pt x="2193" y="2116"/>
                  </a:lnTo>
                  <a:lnTo>
                    <a:pt x="2193" y="2128"/>
                  </a:lnTo>
                  <a:lnTo>
                    <a:pt x="2193" y="2249"/>
                  </a:lnTo>
                  <a:lnTo>
                    <a:pt x="2138" y="2249"/>
                  </a:lnTo>
                  <a:lnTo>
                    <a:pt x="2138" y="2027"/>
                  </a:lnTo>
                  <a:lnTo>
                    <a:pt x="2193" y="2027"/>
                  </a:lnTo>
                  <a:lnTo>
                    <a:pt x="2193" y="2046"/>
                  </a:lnTo>
                  <a:lnTo>
                    <a:pt x="2193" y="2046"/>
                  </a:lnTo>
                  <a:lnTo>
                    <a:pt x="2197" y="2040"/>
                  </a:lnTo>
                  <a:lnTo>
                    <a:pt x="2203" y="2035"/>
                  </a:lnTo>
                  <a:lnTo>
                    <a:pt x="2208" y="2031"/>
                  </a:lnTo>
                  <a:lnTo>
                    <a:pt x="2215" y="2028"/>
                  </a:lnTo>
                  <a:lnTo>
                    <a:pt x="2222" y="2025"/>
                  </a:lnTo>
                  <a:lnTo>
                    <a:pt x="2228" y="2024"/>
                  </a:lnTo>
                  <a:lnTo>
                    <a:pt x="2235" y="2022"/>
                  </a:lnTo>
                  <a:lnTo>
                    <a:pt x="2242" y="2021"/>
                  </a:lnTo>
                  <a:lnTo>
                    <a:pt x="2242" y="2021"/>
                  </a:lnTo>
                  <a:lnTo>
                    <a:pt x="2253" y="2022"/>
                  </a:lnTo>
                  <a:lnTo>
                    <a:pt x="2264" y="2026"/>
                  </a:lnTo>
                  <a:lnTo>
                    <a:pt x="2275" y="2030"/>
                  </a:lnTo>
                  <a:lnTo>
                    <a:pt x="2283" y="2036"/>
                  </a:lnTo>
                  <a:lnTo>
                    <a:pt x="2269" y="2089"/>
                  </a:lnTo>
                  <a:close/>
                  <a:moveTo>
                    <a:pt x="1836" y="2027"/>
                  </a:moveTo>
                  <a:lnTo>
                    <a:pt x="1891" y="2027"/>
                  </a:lnTo>
                  <a:lnTo>
                    <a:pt x="1828" y="2249"/>
                  </a:lnTo>
                  <a:lnTo>
                    <a:pt x="1780" y="2249"/>
                  </a:lnTo>
                  <a:lnTo>
                    <a:pt x="1756" y="2157"/>
                  </a:lnTo>
                  <a:lnTo>
                    <a:pt x="1756" y="2157"/>
                  </a:lnTo>
                  <a:lnTo>
                    <a:pt x="1744" y="2108"/>
                  </a:lnTo>
                  <a:lnTo>
                    <a:pt x="1744" y="2108"/>
                  </a:lnTo>
                  <a:lnTo>
                    <a:pt x="1738" y="2132"/>
                  </a:lnTo>
                  <a:lnTo>
                    <a:pt x="1732" y="2158"/>
                  </a:lnTo>
                  <a:lnTo>
                    <a:pt x="1707" y="2249"/>
                  </a:lnTo>
                  <a:lnTo>
                    <a:pt x="1660" y="2249"/>
                  </a:lnTo>
                  <a:lnTo>
                    <a:pt x="1659" y="2247"/>
                  </a:lnTo>
                  <a:lnTo>
                    <a:pt x="1597" y="2027"/>
                  </a:lnTo>
                  <a:lnTo>
                    <a:pt x="1653" y="2027"/>
                  </a:lnTo>
                  <a:lnTo>
                    <a:pt x="1674" y="2110"/>
                  </a:lnTo>
                  <a:lnTo>
                    <a:pt x="1674" y="2110"/>
                  </a:lnTo>
                  <a:lnTo>
                    <a:pt x="1680" y="2136"/>
                  </a:lnTo>
                  <a:lnTo>
                    <a:pt x="1685" y="2164"/>
                  </a:lnTo>
                  <a:lnTo>
                    <a:pt x="1685" y="2164"/>
                  </a:lnTo>
                  <a:lnTo>
                    <a:pt x="1691" y="2136"/>
                  </a:lnTo>
                  <a:lnTo>
                    <a:pt x="1699" y="2108"/>
                  </a:lnTo>
                  <a:lnTo>
                    <a:pt x="1722" y="2027"/>
                  </a:lnTo>
                  <a:lnTo>
                    <a:pt x="1768" y="2027"/>
                  </a:lnTo>
                  <a:lnTo>
                    <a:pt x="1791" y="2108"/>
                  </a:lnTo>
                  <a:lnTo>
                    <a:pt x="1791" y="2108"/>
                  </a:lnTo>
                  <a:lnTo>
                    <a:pt x="1798" y="2135"/>
                  </a:lnTo>
                  <a:lnTo>
                    <a:pt x="1804" y="2165"/>
                  </a:lnTo>
                  <a:lnTo>
                    <a:pt x="1804" y="2165"/>
                  </a:lnTo>
                  <a:lnTo>
                    <a:pt x="1810" y="2139"/>
                  </a:lnTo>
                  <a:lnTo>
                    <a:pt x="1817" y="2108"/>
                  </a:lnTo>
                  <a:lnTo>
                    <a:pt x="1836" y="2027"/>
                  </a:lnTo>
                  <a:close/>
                  <a:moveTo>
                    <a:pt x="2002" y="2021"/>
                  </a:moveTo>
                  <a:lnTo>
                    <a:pt x="2002" y="2021"/>
                  </a:lnTo>
                  <a:lnTo>
                    <a:pt x="1992" y="2022"/>
                  </a:lnTo>
                  <a:lnTo>
                    <a:pt x="1981" y="2024"/>
                  </a:lnTo>
                  <a:lnTo>
                    <a:pt x="1971" y="2027"/>
                  </a:lnTo>
                  <a:lnTo>
                    <a:pt x="1962" y="2030"/>
                  </a:lnTo>
                  <a:lnTo>
                    <a:pt x="1953" y="2035"/>
                  </a:lnTo>
                  <a:lnTo>
                    <a:pt x="1945" y="2041"/>
                  </a:lnTo>
                  <a:lnTo>
                    <a:pt x="1937" y="2047"/>
                  </a:lnTo>
                  <a:lnTo>
                    <a:pt x="1930" y="2054"/>
                  </a:lnTo>
                  <a:lnTo>
                    <a:pt x="1924" y="2062"/>
                  </a:lnTo>
                  <a:lnTo>
                    <a:pt x="1918" y="2071"/>
                  </a:lnTo>
                  <a:lnTo>
                    <a:pt x="1913" y="2081"/>
                  </a:lnTo>
                  <a:lnTo>
                    <a:pt x="1909" y="2091"/>
                  </a:lnTo>
                  <a:lnTo>
                    <a:pt x="1906" y="2102"/>
                  </a:lnTo>
                  <a:lnTo>
                    <a:pt x="1903" y="2114"/>
                  </a:lnTo>
                  <a:lnTo>
                    <a:pt x="1902" y="2125"/>
                  </a:lnTo>
                  <a:lnTo>
                    <a:pt x="1902" y="2138"/>
                  </a:lnTo>
                  <a:lnTo>
                    <a:pt x="1902" y="2138"/>
                  </a:lnTo>
                  <a:lnTo>
                    <a:pt x="1902" y="2150"/>
                  </a:lnTo>
                  <a:lnTo>
                    <a:pt x="1903" y="2163"/>
                  </a:lnTo>
                  <a:lnTo>
                    <a:pt x="1906" y="2174"/>
                  </a:lnTo>
                  <a:lnTo>
                    <a:pt x="1909" y="2185"/>
                  </a:lnTo>
                  <a:lnTo>
                    <a:pt x="1913" y="2194"/>
                  </a:lnTo>
                  <a:lnTo>
                    <a:pt x="1918" y="2204"/>
                  </a:lnTo>
                  <a:lnTo>
                    <a:pt x="1924" y="2213"/>
                  </a:lnTo>
                  <a:lnTo>
                    <a:pt x="1930" y="2221"/>
                  </a:lnTo>
                  <a:lnTo>
                    <a:pt x="1937" y="2229"/>
                  </a:lnTo>
                  <a:lnTo>
                    <a:pt x="1945" y="2235"/>
                  </a:lnTo>
                  <a:lnTo>
                    <a:pt x="1953" y="2241"/>
                  </a:lnTo>
                  <a:lnTo>
                    <a:pt x="1962" y="2245"/>
                  </a:lnTo>
                  <a:lnTo>
                    <a:pt x="1971" y="2249"/>
                  </a:lnTo>
                  <a:lnTo>
                    <a:pt x="1981" y="2252"/>
                  </a:lnTo>
                  <a:lnTo>
                    <a:pt x="1992" y="2253"/>
                  </a:lnTo>
                  <a:lnTo>
                    <a:pt x="2002" y="2254"/>
                  </a:lnTo>
                  <a:lnTo>
                    <a:pt x="2002" y="2254"/>
                  </a:lnTo>
                  <a:lnTo>
                    <a:pt x="2013" y="2253"/>
                  </a:lnTo>
                  <a:lnTo>
                    <a:pt x="2024" y="2252"/>
                  </a:lnTo>
                  <a:lnTo>
                    <a:pt x="2034" y="2249"/>
                  </a:lnTo>
                  <a:lnTo>
                    <a:pt x="2043" y="2245"/>
                  </a:lnTo>
                  <a:lnTo>
                    <a:pt x="2052" y="2241"/>
                  </a:lnTo>
                  <a:lnTo>
                    <a:pt x="2061" y="2235"/>
                  </a:lnTo>
                  <a:lnTo>
                    <a:pt x="2068" y="2229"/>
                  </a:lnTo>
                  <a:lnTo>
                    <a:pt x="2075" y="2221"/>
                  </a:lnTo>
                  <a:lnTo>
                    <a:pt x="2081" y="2213"/>
                  </a:lnTo>
                  <a:lnTo>
                    <a:pt x="2087" y="2204"/>
                  </a:lnTo>
                  <a:lnTo>
                    <a:pt x="2091" y="2194"/>
                  </a:lnTo>
                  <a:lnTo>
                    <a:pt x="2096" y="2185"/>
                  </a:lnTo>
                  <a:lnTo>
                    <a:pt x="2099" y="2174"/>
                  </a:lnTo>
                  <a:lnTo>
                    <a:pt x="2101" y="2163"/>
                  </a:lnTo>
                  <a:lnTo>
                    <a:pt x="2104" y="2150"/>
                  </a:lnTo>
                  <a:lnTo>
                    <a:pt x="2104" y="2138"/>
                  </a:lnTo>
                  <a:lnTo>
                    <a:pt x="2104" y="2138"/>
                  </a:lnTo>
                  <a:lnTo>
                    <a:pt x="2104" y="2125"/>
                  </a:lnTo>
                  <a:lnTo>
                    <a:pt x="2101" y="2114"/>
                  </a:lnTo>
                  <a:lnTo>
                    <a:pt x="2099" y="2102"/>
                  </a:lnTo>
                  <a:lnTo>
                    <a:pt x="2096" y="2091"/>
                  </a:lnTo>
                  <a:lnTo>
                    <a:pt x="2091" y="2081"/>
                  </a:lnTo>
                  <a:lnTo>
                    <a:pt x="2087" y="2071"/>
                  </a:lnTo>
                  <a:lnTo>
                    <a:pt x="2081" y="2062"/>
                  </a:lnTo>
                  <a:lnTo>
                    <a:pt x="2075" y="2054"/>
                  </a:lnTo>
                  <a:lnTo>
                    <a:pt x="2068" y="2047"/>
                  </a:lnTo>
                  <a:lnTo>
                    <a:pt x="2061" y="2041"/>
                  </a:lnTo>
                  <a:lnTo>
                    <a:pt x="2052" y="2035"/>
                  </a:lnTo>
                  <a:lnTo>
                    <a:pt x="2043" y="2030"/>
                  </a:lnTo>
                  <a:lnTo>
                    <a:pt x="2034" y="2027"/>
                  </a:lnTo>
                  <a:lnTo>
                    <a:pt x="2024" y="2024"/>
                  </a:lnTo>
                  <a:lnTo>
                    <a:pt x="2013" y="2022"/>
                  </a:lnTo>
                  <a:lnTo>
                    <a:pt x="2002" y="2021"/>
                  </a:lnTo>
                  <a:lnTo>
                    <a:pt x="2002" y="2021"/>
                  </a:lnTo>
                  <a:close/>
                  <a:moveTo>
                    <a:pt x="2002" y="2202"/>
                  </a:moveTo>
                  <a:lnTo>
                    <a:pt x="2002" y="2202"/>
                  </a:lnTo>
                  <a:lnTo>
                    <a:pt x="1992" y="2201"/>
                  </a:lnTo>
                  <a:lnTo>
                    <a:pt x="1984" y="2198"/>
                  </a:lnTo>
                  <a:lnTo>
                    <a:pt x="1977" y="2192"/>
                  </a:lnTo>
                  <a:lnTo>
                    <a:pt x="1970" y="2185"/>
                  </a:lnTo>
                  <a:lnTo>
                    <a:pt x="1964" y="2176"/>
                  </a:lnTo>
                  <a:lnTo>
                    <a:pt x="1960" y="2165"/>
                  </a:lnTo>
                  <a:lnTo>
                    <a:pt x="1958" y="2151"/>
                  </a:lnTo>
                  <a:lnTo>
                    <a:pt x="1958" y="2138"/>
                  </a:lnTo>
                  <a:lnTo>
                    <a:pt x="1958" y="2138"/>
                  </a:lnTo>
                  <a:lnTo>
                    <a:pt x="1958" y="2124"/>
                  </a:lnTo>
                  <a:lnTo>
                    <a:pt x="1960" y="2112"/>
                  </a:lnTo>
                  <a:lnTo>
                    <a:pt x="1964" y="2101"/>
                  </a:lnTo>
                  <a:lnTo>
                    <a:pt x="1970" y="2091"/>
                  </a:lnTo>
                  <a:lnTo>
                    <a:pt x="1977" y="2083"/>
                  </a:lnTo>
                  <a:lnTo>
                    <a:pt x="1984" y="2078"/>
                  </a:lnTo>
                  <a:lnTo>
                    <a:pt x="1992" y="2074"/>
                  </a:lnTo>
                  <a:lnTo>
                    <a:pt x="2002" y="2073"/>
                  </a:lnTo>
                  <a:lnTo>
                    <a:pt x="2002" y="2073"/>
                  </a:lnTo>
                  <a:lnTo>
                    <a:pt x="2012" y="2074"/>
                  </a:lnTo>
                  <a:lnTo>
                    <a:pt x="2021" y="2078"/>
                  </a:lnTo>
                  <a:lnTo>
                    <a:pt x="2029" y="2083"/>
                  </a:lnTo>
                  <a:lnTo>
                    <a:pt x="2035" y="2091"/>
                  </a:lnTo>
                  <a:lnTo>
                    <a:pt x="2041" y="2101"/>
                  </a:lnTo>
                  <a:lnTo>
                    <a:pt x="2044" y="2112"/>
                  </a:lnTo>
                  <a:lnTo>
                    <a:pt x="2046" y="2124"/>
                  </a:lnTo>
                  <a:lnTo>
                    <a:pt x="2047" y="2138"/>
                  </a:lnTo>
                  <a:lnTo>
                    <a:pt x="2047" y="2138"/>
                  </a:lnTo>
                  <a:lnTo>
                    <a:pt x="2046" y="2151"/>
                  </a:lnTo>
                  <a:lnTo>
                    <a:pt x="2044" y="2165"/>
                  </a:lnTo>
                  <a:lnTo>
                    <a:pt x="2041" y="2176"/>
                  </a:lnTo>
                  <a:lnTo>
                    <a:pt x="2035" y="2185"/>
                  </a:lnTo>
                  <a:lnTo>
                    <a:pt x="2029" y="2192"/>
                  </a:lnTo>
                  <a:lnTo>
                    <a:pt x="2021" y="2198"/>
                  </a:lnTo>
                  <a:lnTo>
                    <a:pt x="2012" y="2201"/>
                  </a:lnTo>
                  <a:lnTo>
                    <a:pt x="2002" y="2202"/>
                  </a:lnTo>
                  <a:lnTo>
                    <a:pt x="2002" y="2202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3" y="2249"/>
                  </a:lnTo>
                  <a:lnTo>
                    <a:pt x="797" y="2146"/>
                  </a:lnTo>
                  <a:lnTo>
                    <a:pt x="767" y="2182"/>
                  </a:lnTo>
                  <a:lnTo>
                    <a:pt x="767" y="2249"/>
                  </a:lnTo>
                  <a:lnTo>
                    <a:pt x="713" y="2249"/>
                  </a:lnTo>
                  <a:lnTo>
                    <a:pt x="713" y="1962"/>
                  </a:lnTo>
                  <a:lnTo>
                    <a:pt x="767" y="1934"/>
                  </a:lnTo>
                  <a:lnTo>
                    <a:pt x="767" y="2112"/>
                  </a:lnTo>
                  <a:lnTo>
                    <a:pt x="767" y="2112"/>
                  </a:lnTo>
                  <a:lnTo>
                    <a:pt x="788" y="2083"/>
                  </a:lnTo>
                  <a:lnTo>
                    <a:pt x="832" y="2027"/>
                  </a:lnTo>
                  <a:lnTo>
                    <a:pt x="896" y="2027"/>
                  </a:lnTo>
                  <a:lnTo>
                    <a:pt x="837" y="2100"/>
                  </a:lnTo>
                  <a:close/>
                  <a:moveTo>
                    <a:pt x="1097" y="2249"/>
                  </a:moveTo>
                  <a:lnTo>
                    <a:pt x="1042" y="2249"/>
                  </a:lnTo>
                  <a:lnTo>
                    <a:pt x="1042" y="2027"/>
                  </a:lnTo>
                  <a:lnTo>
                    <a:pt x="1097" y="2027"/>
                  </a:lnTo>
                  <a:lnTo>
                    <a:pt x="1097" y="2046"/>
                  </a:lnTo>
                  <a:lnTo>
                    <a:pt x="1097" y="2046"/>
                  </a:lnTo>
                  <a:lnTo>
                    <a:pt x="1103" y="2040"/>
                  </a:lnTo>
                  <a:lnTo>
                    <a:pt x="1108" y="2036"/>
                  </a:lnTo>
                  <a:lnTo>
                    <a:pt x="1115" y="2031"/>
                  </a:lnTo>
                  <a:lnTo>
                    <a:pt x="1121" y="2028"/>
                  </a:lnTo>
                  <a:lnTo>
                    <a:pt x="1129" y="2026"/>
                  </a:lnTo>
                  <a:lnTo>
                    <a:pt x="1137" y="2024"/>
                  </a:lnTo>
                  <a:lnTo>
                    <a:pt x="1144" y="2022"/>
                  </a:lnTo>
                  <a:lnTo>
                    <a:pt x="1153" y="2021"/>
                  </a:lnTo>
                  <a:lnTo>
                    <a:pt x="1153" y="2021"/>
                  </a:lnTo>
                  <a:lnTo>
                    <a:pt x="1163" y="2022"/>
                  </a:lnTo>
                  <a:lnTo>
                    <a:pt x="1172" y="2024"/>
                  </a:lnTo>
                  <a:lnTo>
                    <a:pt x="1180" y="2026"/>
                  </a:lnTo>
                  <a:lnTo>
                    <a:pt x="1189" y="2028"/>
                  </a:lnTo>
                  <a:lnTo>
                    <a:pt x="1195" y="2032"/>
                  </a:lnTo>
                  <a:lnTo>
                    <a:pt x="1202" y="2037"/>
                  </a:lnTo>
                  <a:lnTo>
                    <a:pt x="1208" y="2041"/>
                  </a:lnTo>
                  <a:lnTo>
                    <a:pt x="1214" y="2048"/>
                  </a:lnTo>
                  <a:lnTo>
                    <a:pt x="1218" y="2054"/>
                  </a:lnTo>
                  <a:lnTo>
                    <a:pt x="1223" y="2062"/>
                  </a:lnTo>
                  <a:lnTo>
                    <a:pt x="1226" y="2070"/>
                  </a:lnTo>
                  <a:lnTo>
                    <a:pt x="1229" y="2080"/>
                  </a:lnTo>
                  <a:lnTo>
                    <a:pt x="1232" y="2090"/>
                  </a:lnTo>
                  <a:lnTo>
                    <a:pt x="1233" y="2100"/>
                  </a:lnTo>
                  <a:lnTo>
                    <a:pt x="1234" y="2111"/>
                  </a:lnTo>
                  <a:lnTo>
                    <a:pt x="1235" y="2123"/>
                  </a:lnTo>
                  <a:lnTo>
                    <a:pt x="1235" y="2249"/>
                  </a:lnTo>
                  <a:lnTo>
                    <a:pt x="1180" y="2249"/>
                  </a:lnTo>
                  <a:lnTo>
                    <a:pt x="1180" y="2126"/>
                  </a:lnTo>
                  <a:lnTo>
                    <a:pt x="1180" y="2126"/>
                  </a:lnTo>
                  <a:lnTo>
                    <a:pt x="1179" y="2114"/>
                  </a:lnTo>
                  <a:lnTo>
                    <a:pt x="1178" y="2102"/>
                  </a:lnTo>
                  <a:lnTo>
                    <a:pt x="1174" y="2093"/>
                  </a:lnTo>
                  <a:lnTo>
                    <a:pt x="1170" y="2085"/>
                  </a:lnTo>
                  <a:lnTo>
                    <a:pt x="1164" y="2080"/>
                  </a:lnTo>
                  <a:lnTo>
                    <a:pt x="1158" y="2075"/>
                  </a:lnTo>
                  <a:lnTo>
                    <a:pt x="1149" y="2073"/>
                  </a:lnTo>
                  <a:lnTo>
                    <a:pt x="1139" y="2072"/>
                  </a:lnTo>
                  <a:lnTo>
                    <a:pt x="1139" y="2072"/>
                  </a:lnTo>
                  <a:lnTo>
                    <a:pt x="1130" y="2073"/>
                  </a:lnTo>
                  <a:lnTo>
                    <a:pt x="1121" y="2075"/>
                  </a:lnTo>
                  <a:lnTo>
                    <a:pt x="1114" y="2080"/>
                  </a:lnTo>
                  <a:lnTo>
                    <a:pt x="1108" y="2086"/>
                  </a:lnTo>
                  <a:lnTo>
                    <a:pt x="1104" y="2093"/>
                  </a:lnTo>
                  <a:lnTo>
                    <a:pt x="1100" y="2103"/>
                  </a:lnTo>
                  <a:lnTo>
                    <a:pt x="1098" y="2114"/>
                  </a:lnTo>
                  <a:lnTo>
                    <a:pt x="1097" y="2126"/>
                  </a:lnTo>
                  <a:lnTo>
                    <a:pt x="1097" y="2249"/>
                  </a:lnTo>
                  <a:close/>
                  <a:moveTo>
                    <a:pt x="1408" y="2042"/>
                  </a:moveTo>
                  <a:lnTo>
                    <a:pt x="1408" y="2042"/>
                  </a:lnTo>
                  <a:lnTo>
                    <a:pt x="1403" y="2038"/>
                  </a:lnTo>
                  <a:lnTo>
                    <a:pt x="1397" y="2033"/>
                  </a:lnTo>
                  <a:lnTo>
                    <a:pt x="1392" y="2030"/>
                  </a:lnTo>
                  <a:lnTo>
                    <a:pt x="1385" y="2027"/>
                  </a:lnTo>
                  <a:lnTo>
                    <a:pt x="1378" y="2025"/>
                  </a:lnTo>
                  <a:lnTo>
                    <a:pt x="1372" y="2024"/>
                  </a:lnTo>
                  <a:lnTo>
                    <a:pt x="1365" y="2022"/>
                  </a:lnTo>
                  <a:lnTo>
                    <a:pt x="1359" y="2021"/>
                  </a:lnTo>
                  <a:lnTo>
                    <a:pt x="1359" y="2021"/>
                  </a:lnTo>
                  <a:lnTo>
                    <a:pt x="1349" y="2022"/>
                  </a:lnTo>
                  <a:lnTo>
                    <a:pt x="1340" y="2024"/>
                  </a:lnTo>
                  <a:lnTo>
                    <a:pt x="1331" y="2026"/>
                  </a:lnTo>
                  <a:lnTo>
                    <a:pt x="1322" y="2030"/>
                  </a:lnTo>
                  <a:lnTo>
                    <a:pt x="1314" y="2033"/>
                  </a:lnTo>
                  <a:lnTo>
                    <a:pt x="1308" y="2039"/>
                  </a:lnTo>
                  <a:lnTo>
                    <a:pt x="1301" y="2046"/>
                  </a:lnTo>
                  <a:lnTo>
                    <a:pt x="1295" y="2052"/>
                  </a:lnTo>
                  <a:lnTo>
                    <a:pt x="1289" y="2060"/>
                  </a:lnTo>
                  <a:lnTo>
                    <a:pt x="1285" y="2069"/>
                  </a:lnTo>
                  <a:lnTo>
                    <a:pt x="1280" y="2078"/>
                  </a:lnTo>
                  <a:lnTo>
                    <a:pt x="1277" y="2089"/>
                  </a:lnTo>
                  <a:lnTo>
                    <a:pt x="1275" y="2099"/>
                  </a:lnTo>
                  <a:lnTo>
                    <a:pt x="1273" y="2111"/>
                  </a:lnTo>
                  <a:lnTo>
                    <a:pt x="1271" y="2123"/>
                  </a:lnTo>
                  <a:lnTo>
                    <a:pt x="1271" y="2135"/>
                  </a:lnTo>
                  <a:lnTo>
                    <a:pt x="1271" y="2135"/>
                  </a:lnTo>
                  <a:lnTo>
                    <a:pt x="1271" y="2149"/>
                  </a:lnTo>
                  <a:lnTo>
                    <a:pt x="1273" y="2161"/>
                  </a:lnTo>
                  <a:lnTo>
                    <a:pt x="1275" y="2174"/>
                  </a:lnTo>
                  <a:lnTo>
                    <a:pt x="1277" y="2186"/>
                  </a:lnTo>
                  <a:lnTo>
                    <a:pt x="1280" y="2196"/>
                  </a:lnTo>
                  <a:lnTo>
                    <a:pt x="1285" y="2206"/>
                  </a:lnTo>
                  <a:lnTo>
                    <a:pt x="1289" y="2214"/>
                  </a:lnTo>
                  <a:lnTo>
                    <a:pt x="1295" y="2222"/>
                  </a:lnTo>
                  <a:lnTo>
                    <a:pt x="1300" y="2230"/>
                  </a:lnTo>
                  <a:lnTo>
                    <a:pt x="1307" y="2235"/>
                  </a:lnTo>
                  <a:lnTo>
                    <a:pt x="1313" y="2241"/>
                  </a:lnTo>
                  <a:lnTo>
                    <a:pt x="1321" y="2245"/>
                  </a:lnTo>
                  <a:lnTo>
                    <a:pt x="1330" y="2249"/>
                  </a:lnTo>
                  <a:lnTo>
                    <a:pt x="1339" y="2252"/>
                  </a:lnTo>
                  <a:lnTo>
                    <a:pt x="1348" y="2253"/>
                  </a:lnTo>
                  <a:lnTo>
                    <a:pt x="1357" y="2254"/>
                  </a:lnTo>
                  <a:lnTo>
                    <a:pt x="1357" y="2254"/>
                  </a:lnTo>
                  <a:lnTo>
                    <a:pt x="1364" y="2253"/>
                  </a:lnTo>
                  <a:lnTo>
                    <a:pt x="1372" y="2252"/>
                  </a:lnTo>
                  <a:lnTo>
                    <a:pt x="1378" y="2251"/>
                  </a:lnTo>
                  <a:lnTo>
                    <a:pt x="1385" y="2249"/>
                  </a:lnTo>
                  <a:lnTo>
                    <a:pt x="1391" y="2245"/>
                  </a:lnTo>
                  <a:lnTo>
                    <a:pt x="1397" y="2242"/>
                  </a:lnTo>
                  <a:lnTo>
                    <a:pt x="1403" y="2238"/>
                  </a:lnTo>
                  <a:lnTo>
                    <a:pt x="1408" y="2232"/>
                  </a:lnTo>
                  <a:lnTo>
                    <a:pt x="1408" y="2238"/>
                  </a:lnTo>
                  <a:lnTo>
                    <a:pt x="1408" y="2238"/>
                  </a:lnTo>
                  <a:lnTo>
                    <a:pt x="1408" y="2246"/>
                  </a:lnTo>
                  <a:lnTo>
                    <a:pt x="1407" y="2256"/>
                  </a:lnTo>
                  <a:lnTo>
                    <a:pt x="1404" y="2266"/>
                  </a:lnTo>
                  <a:lnTo>
                    <a:pt x="1402" y="2271"/>
                  </a:lnTo>
                  <a:lnTo>
                    <a:pt x="1399" y="2275"/>
                  </a:lnTo>
                  <a:lnTo>
                    <a:pt x="1395" y="2279"/>
                  </a:lnTo>
                  <a:lnTo>
                    <a:pt x="1391" y="2284"/>
                  </a:lnTo>
                  <a:lnTo>
                    <a:pt x="1385" y="2287"/>
                  </a:lnTo>
                  <a:lnTo>
                    <a:pt x="1378" y="2290"/>
                  </a:lnTo>
                  <a:lnTo>
                    <a:pt x="1370" y="2293"/>
                  </a:lnTo>
                  <a:lnTo>
                    <a:pt x="1361" y="2295"/>
                  </a:lnTo>
                  <a:lnTo>
                    <a:pt x="1350" y="2296"/>
                  </a:lnTo>
                  <a:lnTo>
                    <a:pt x="1337" y="2296"/>
                  </a:lnTo>
                  <a:lnTo>
                    <a:pt x="1334" y="2296"/>
                  </a:lnTo>
                  <a:lnTo>
                    <a:pt x="1354" y="2339"/>
                  </a:lnTo>
                  <a:lnTo>
                    <a:pt x="1355" y="2339"/>
                  </a:lnTo>
                  <a:lnTo>
                    <a:pt x="1355" y="2339"/>
                  </a:lnTo>
                  <a:lnTo>
                    <a:pt x="1369" y="2339"/>
                  </a:lnTo>
                  <a:lnTo>
                    <a:pt x="1381" y="2338"/>
                  </a:lnTo>
                  <a:lnTo>
                    <a:pt x="1392" y="2335"/>
                  </a:lnTo>
                  <a:lnTo>
                    <a:pt x="1403" y="2332"/>
                  </a:lnTo>
                  <a:lnTo>
                    <a:pt x="1413" y="2328"/>
                  </a:lnTo>
                  <a:lnTo>
                    <a:pt x="1421" y="2324"/>
                  </a:lnTo>
                  <a:lnTo>
                    <a:pt x="1429" y="2318"/>
                  </a:lnTo>
                  <a:lnTo>
                    <a:pt x="1436" y="2311"/>
                  </a:lnTo>
                  <a:lnTo>
                    <a:pt x="1442" y="2304"/>
                  </a:lnTo>
                  <a:lnTo>
                    <a:pt x="1448" y="2296"/>
                  </a:lnTo>
                  <a:lnTo>
                    <a:pt x="1452" y="2286"/>
                  </a:lnTo>
                  <a:lnTo>
                    <a:pt x="1456" y="2276"/>
                  </a:lnTo>
                  <a:lnTo>
                    <a:pt x="1459" y="2266"/>
                  </a:lnTo>
                  <a:lnTo>
                    <a:pt x="1461" y="2254"/>
                  </a:lnTo>
                  <a:lnTo>
                    <a:pt x="1462" y="2242"/>
                  </a:lnTo>
                  <a:lnTo>
                    <a:pt x="1462" y="2229"/>
                  </a:lnTo>
                  <a:lnTo>
                    <a:pt x="1462" y="2027"/>
                  </a:lnTo>
                  <a:lnTo>
                    <a:pt x="1408" y="2027"/>
                  </a:lnTo>
                  <a:lnTo>
                    <a:pt x="1408" y="2042"/>
                  </a:lnTo>
                  <a:close/>
                  <a:moveTo>
                    <a:pt x="1408" y="2094"/>
                  </a:moveTo>
                  <a:lnTo>
                    <a:pt x="1408" y="2181"/>
                  </a:lnTo>
                  <a:lnTo>
                    <a:pt x="1408" y="2181"/>
                  </a:lnTo>
                  <a:lnTo>
                    <a:pt x="1401" y="2189"/>
                  </a:lnTo>
                  <a:lnTo>
                    <a:pt x="1393" y="2197"/>
                  </a:lnTo>
                  <a:lnTo>
                    <a:pt x="1387" y="2199"/>
                  </a:lnTo>
                  <a:lnTo>
                    <a:pt x="1382" y="2201"/>
                  </a:lnTo>
                  <a:lnTo>
                    <a:pt x="1376" y="2202"/>
                  </a:lnTo>
                  <a:lnTo>
                    <a:pt x="1369" y="2203"/>
                  </a:lnTo>
                  <a:lnTo>
                    <a:pt x="1369" y="2203"/>
                  </a:lnTo>
                  <a:lnTo>
                    <a:pt x="1362" y="2202"/>
                  </a:lnTo>
                  <a:lnTo>
                    <a:pt x="1354" y="2200"/>
                  </a:lnTo>
                  <a:lnTo>
                    <a:pt x="1348" y="2197"/>
                  </a:lnTo>
                  <a:lnTo>
                    <a:pt x="1341" y="2190"/>
                  </a:lnTo>
                  <a:lnTo>
                    <a:pt x="1335" y="2181"/>
                  </a:lnTo>
                  <a:lnTo>
                    <a:pt x="1331" y="2169"/>
                  </a:lnTo>
                  <a:lnTo>
                    <a:pt x="1329" y="2154"/>
                  </a:lnTo>
                  <a:lnTo>
                    <a:pt x="1328" y="2134"/>
                  </a:lnTo>
                  <a:lnTo>
                    <a:pt x="1328" y="2134"/>
                  </a:lnTo>
                  <a:lnTo>
                    <a:pt x="1329" y="2117"/>
                  </a:lnTo>
                  <a:lnTo>
                    <a:pt x="1331" y="2103"/>
                  </a:lnTo>
                  <a:lnTo>
                    <a:pt x="1335" y="2092"/>
                  </a:lnTo>
                  <a:lnTo>
                    <a:pt x="1341" y="2084"/>
                  </a:lnTo>
                  <a:lnTo>
                    <a:pt x="1348" y="2079"/>
                  </a:lnTo>
                  <a:lnTo>
                    <a:pt x="1354" y="2074"/>
                  </a:lnTo>
                  <a:lnTo>
                    <a:pt x="1362" y="2073"/>
                  </a:lnTo>
                  <a:lnTo>
                    <a:pt x="1369" y="2072"/>
                  </a:lnTo>
                  <a:lnTo>
                    <a:pt x="1369" y="2072"/>
                  </a:lnTo>
                  <a:lnTo>
                    <a:pt x="1376" y="2073"/>
                  </a:lnTo>
                  <a:lnTo>
                    <a:pt x="1383" y="2074"/>
                  </a:lnTo>
                  <a:lnTo>
                    <a:pt x="1388" y="2076"/>
                  </a:lnTo>
                  <a:lnTo>
                    <a:pt x="1394" y="2080"/>
                  </a:lnTo>
                  <a:lnTo>
                    <a:pt x="1398" y="2083"/>
                  </a:lnTo>
                  <a:lnTo>
                    <a:pt x="1402" y="2086"/>
                  </a:lnTo>
                  <a:lnTo>
                    <a:pt x="1408" y="2094"/>
                  </a:lnTo>
                  <a:lnTo>
                    <a:pt x="1408" y="2094"/>
                  </a:lnTo>
                  <a:close/>
                  <a:moveTo>
                    <a:pt x="938" y="2027"/>
                  </a:moveTo>
                  <a:lnTo>
                    <a:pt x="993" y="2027"/>
                  </a:lnTo>
                  <a:lnTo>
                    <a:pt x="993" y="2123"/>
                  </a:lnTo>
                  <a:lnTo>
                    <a:pt x="993" y="2249"/>
                  </a:lnTo>
                  <a:lnTo>
                    <a:pt x="938" y="2249"/>
                  </a:lnTo>
                  <a:lnTo>
                    <a:pt x="938" y="2027"/>
                  </a:lnTo>
                  <a:close/>
                  <a:moveTo>
                    <a:pt x="993" y="1967"/>
                  </a:moveTo>
                  <a:lnTo>
                    <a:pt x="993" y="1995"/>
                  </a:lnTo>
                  <a:lnTo>
                    <a:pt x="938" y="1995"/>
                  </a:lnTo>
                  <a:lnTo>
                    <a:pt x="938" y="1940"/>
                  </a:lnTo>
                  <a:lnTo>
                    <a:pt x="993" y="1940"/>
                  </a:lnTo>
                  <a:lnTo>
                    <a:pt x="993" y="1967"/>
                  </a:lnTo>
                  <a:close/>
                  <a:moveTo>
                    <a:pt x="2309" y="1962"/>
                  </a:moveTo>
                  <a:lnTo>
                    <a:pt x="2364" y="1934"/>
                  </a:lnTo>
                  <a:lnTo>
                    <a:pt x="2364" y="2127"/>
                  </a:lnTo>
                  <a:lnTo>
                    <a:pt x="2364" y="2249"/>
                  </a:lnTo>
                  <a:lnTo>
                    <a:pt x="2309" y="2249"/>
                  </a:lnTo>
                  <a:lnTo>
                    <a:pt x="2309" y="1962"/>
                  </a:lnTo>
                  <a:close/>
                  <a:moveTo>
                    <a:pt x="397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7" y="495"/>
                  </a:lnTo>
                  <a:lnTo>
                    <a:pt x="397" y="288"/>
                  </a:lnTo>
                  <a:lnTo>
                    <a:pt x="898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1"/>
                  </a:lnTo>
                  <a:lnTo>
                    <a:pt x="1023" y="1251"/>
                  </a:lnTo>
                  <a:lnTo>
                    <a:pt x="1023" y="963"/>
                  </a:lnTo>
                  <a:lnTo>
                    <a:pt x="397" y="963"/>
                  </a:lnTo>
                  <a:lnTo>
                    <a:pt x="397" y="757"/>
                  </a:lnTo>
                  <a:close/>
                  <a:moveTo>
                    <a:pt x="1690" y="0"/>
                  </a:moveTo>
                  <a:lnTo>
                    <a:pt x="1477" y="409"/>
                  </a:lnTo>
                  <a:lnTo>
                    <a:pt x="1265" y="0"/>
                  </a:lnTo>
                  <a:lnTo>
                    <a:pt x="850" y="0"/>
                  </a:lnTo>
                  <a:lnTo>
                    <a:pt x="1287" y="757"/>
                  </a:lnTo>
                  <a:lnTo>
                    <a:pt x="1287" y="1251"/>
                  </a:lnTo>
                  <a:lnTo>
                    <a:pt x="1661" y="1251"/>
                  </a:lnTo>
                  <a:lnTo>
                    <a:pt x="1661" y="757"/>
                  </a:lnTo>
                  <a:lnTo>
                    <a:pt x="2099" y="0"/>
                  </a:lnTo>
                  <a:lnTo>
                    <a:pt x="16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</p:grp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74895" y="1465666"/>
            <a:ext cx="3245009" cy="734777"/>
          </a:xfrm>
        </p:spPr>
        <p:txBody>
          <a:bodyPr/>
          <a:lstStyle>
            <a:lvl1pPr>
              <a:defRPr sz="2249" b="0">
                <a:solidFill>
                  <a:schemeClr val="tx1"/>
                </a:solidFill>
                <a:latin typeface="EYInterstate Light" panose="02000506000000020004" pitchFamily="2" charset="0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74895" y="2284619"/>
            <a:ext cx="3245009" cy="78474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Aft>
                <a:spcPts val="900"/>
              </a:spcAft>
              <a:buNone/>
              <a:defRPr sz="1499">
                <a:solidFill>
                  <a:schemeClr val="tx1"/>
                </a:solidFill>
                <a:latin typeface="EYInterstate" panose="02000503020000020004" pitchFamily="2" charset="0"/>
                <a:cs typeface="Arial" pitchFamily="34" charset="0"/>
              </a:defRPr>
            </a:lvl1pPr>
            <a:lvl2pPr marL="0" indent="0" algn="l">
              <a:buNone/>
              <a:defRPr sz="1199" b="1">
                <a:solidFill>
                  <a:srgbClr val="404040"/>
                </a:solidFill>
              </a:defRPr>
            </a:lvl2pPr>
            <a:lvl3pPr marL="685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3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1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dirty="0"/>
              <a:t>Click to edit Master subtitle style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1BDD42D0-6BC2-486E-A22E-2913772944C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47" y="2912364"/>
            <a:ext cx="4135514" cy="482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38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A3103-A6C0-4AC8-B5D2-D11453B0FBBD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53440"/>
            <a:ext cx="6187877" cy="3709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 lang="en-US" noProof="0" dirty="0" smtClean="0"/>
            </a:lvl1pPr>
            <a:lvl2pPr marL="203489" marR="0" indent="-20348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2pPr>
            <a:lvl3pPr marL="383177" marR="0" indent="-1749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3pPr>
            <a:lvl4pPr marL="559295" marR="0" indent="-17373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4pPr>
            <a:lvl5pPr marL="708044" marR="0" indent="-1511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5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Click to edit Master text styles</a:t>
            </a:r>
          </a:p>
          <a:p>
            <a:pPr marL="203489" marR="0" lvl="1" indent="-20348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Second level</a:t>
            </a:r>
          </a:p>
          <a:p>
            <a:pPr marL="383177" marR="0" lvl="2" indent="-1749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Third level</a:t>
            </a:r>
          </a:p>
          <a:p>
            <a:pPr marL="559295" marR="0" lvl="3" indent="-17373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Fourth level</a:t>
            </a:r>
          </a:p>
          <a:p>
            <a:pPr marL="708044" marR="0" lvl="4" indent="-1511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Text</a:t>
            </a:r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id="{FBB59D39-6114-41B0-8E75-E6A062D8042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680813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986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6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ivid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kt 9" hidden="1">
            <a:extLst>
              <a:ext uri="{FF2B5EF4-FFF2-40B4-BE49-F238E27FC236}">
                <a16:creationId xmlns:a16="http://schemas.microsoft.com/office/drawing/2014/main" id="{64FA27B8-9154-4F95-8315-DB0CCE98422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55653787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52" imgH="318" progId="TCLayout.ActiveDocument.1">
                  <p:embed/>
                </p:oleObj>
              </mc:Choice>
              <mc:Fallback>
                <p:oleObj name="think-cell Folie" r:id="rId3" imgW="352" imgH="318" progId="TCLayout.ActiveDocument.1">
                  <p:embed/>
                  <p:pic>
                    <p:nvPicPr>
                      <p:cNvPr id="10" name="Objekt 9" hidden="1">
                        <a:extLst>
                          <a:ext uri="{FF2B5EF4-FFF2-40B4-BE49-F238E27FC236}">
                            <a16:creationId xmlns:a16="http://schemas.microsoft.com/office/drawing/2014/main" id="{64FA27B8-9154-4F95-8315-DB0CCE9842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Grafik 8">
            <a:extLst>
              <a:ext uri="{FF2B5EF4-FFF2-40B4-BE49-F238E27FC236}">
                <a16:creationId xmlns:a16="http://schemas.microsoft.com/office/drawing/2014/main" id="{20CDEFBF-D514-4A85-8F6B-0A9A6C4F26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3"/>
            <a:ext cx="9144000" cy="5149966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626E96BA-E9E4-496B-8CA5-6DA27B8AD7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8269" y="2841780"/>
            <a:ext cx="3401698" cy="791781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buNone/>
              <a:defRPr sz="2249"/>
            </a:lvl1pPr>
          </a:lstStyle>
          <a:p>
            <a:pPr lvl="0"/>
            <a:r>
              <a:rPr lang="en-US" noProof="0" dirty="0"/>
              <a:t>Chapter Title</a:t>
            </a:r>
          </a:p>
          <a:p>
            <a:pPr lvl="0"/>
            <a:r>
              <a:rPr lang="en-US" noProof="0" dirty="0"/>
              <a:t>EY Interstate Light</a:t>
            </a: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511DE75E-C218-487C-9B44-8A9A7AC1A5B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3813888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7005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7929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_with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EC99-3975-402E-836C-A005CC9EA577}" type="datetime3">
              <a:rPr lang="en-US" smtClean="0"/>
              <a:t>20 December 2023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EY DE PPT Gallery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Page </a:t>
            </a:r>
            <a:fld id="{F1BC30E3-FFE5-4B91-AA19-87A149EBB9EE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6" name="Picture Placeholder 19">
            <a:extLst>
              <a:ext uri="{FF2B5EF4-FFF2-40B4-BE49-F238E27FC236}">
                <a16:creationId xmlns:a16="http://schemas.microsoft.com/office/drawing/2014/main" id="{00A15EA9-2372-4E06-83C2-1E13AB1FA62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6962" y="3155818"/>
            <a:ext cx="485747" cy="48600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675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16616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0CFFD-C074-452D-9993-6A513744EC12}" type="datetime3">
              <a:rPr lang="en-US" smtClean="0"/>
              <a:t>20 December 2023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EY DE PPT Gallery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F1BC30E3-FFE5-4B91-AA19-87A149EBB9EE}" type="slidenum">
              <a:rPr smtClean="0"/>
              <a:pPr/>
              <a:t>‹N›</a:t>
            </a:fld>
            <a:endParaRPr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73848B0B-B80F-44E5-9F04-26FD9ABAE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5649" y="308906"/>
            <a:ext cx="4914484" cy="61996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45162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>
            <a:extLst>
              <a:ext uri="{FF2B5EF4-FFF2-40B4-BE49-F238E27FC236}">
                <a16:creationId xmlns:a16="http://schemas.microsoft.com/office/drawing/2014/main" id="{4C7BCABB-32D3-42EB-9E03-9DA2EF61030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7880"/>
          </a:xfrm>
          <a:prstGeom prst="rect">
            <a:avLst/>
          </a:prstGeom>
        </p:spPr>
      </p:pic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06971085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9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718D1579-E3C4-443A-89CF-388267001CDE}"/>
              </a:ext>
            </a:extLst>
          </p:cNvPr>
          <p:cNvSpPr/>
          <p:nvPr userDrawn="1"/>
        </p:nvSpPr>
        <p:spPr>
          <a:xfrm flipH="1">
            <a:off x="0" y="0"/>
            <a:ext cx="9144001" cy="5143500"/>
          </a:xfrm>
          <a:prstGeom prst="rect">
            <a:avLst/>
          </a:prstGeom>
          <a:gradFill flip="none" rotWithShape="1">
            <a:gsLst>
              <a:gs pos="50000">
                <a:srgbClr val="000000">
                  <a:alpha val="35000"/>
                </a:srgbClr>
              </a:gs>
              <a:gs pos="100000">
                <a:srgbClr val="2E2E38">
                  <a:alpha val="0"/>
                  <a:lumMod val="100000"/>
                </a:srgbClr>
              </a:gs>
            </a:gsLst>
            <a:lin ang="8100000" scaled="1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1B1E4911-762E-4A14-B7E6-C8E2AADAC0CB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BEC0C40A-F174-4133-BBFC-C328CC1F58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6F465BC5-1F48-42E0-85DD-A3B37319B7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FB37A6E2-CCA0-4796-8D75-E6205DFADB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94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853440"/>
            <a:ext cx="8229600" cy="3716179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Line 10">
            <a:extLst>
              <a:ext uri="{FF2B5EF4-FFF2-40B4-BE49-F238E27FC236}">
                <a16:creationId xmlns:a16="http://schemas.microsoft.com/office/drawing/2014/main" id="{4FA71CD7-FAA8-4970-82AF-E318FDDDFD0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680813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3764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95A2BE92-ABF7-4A82-BC35-00F28F500FED}"/>
              </a:ext>
            </a:extLst>
          </p:cNvPr>
          <p:cNvSpPr>
            <a:spLocks noGrp="1"/>
          </p:cNvSpPr>
          <p:nvPr>
            <p:ph type="tbl" sz="quarter" idx="10" hasCustomPrompt="1"/>
          </p:nvPr>
        </p:nvSpPr>
        <p:spPr>
          <a:xfrm>
            <a:off x="457200" y="853440"/>
            <a:ext cx="3716193" cy="32005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DA81FCAA-64D2-4A9C-B16E-9C4E3BB431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47311" y="2859966"/>
            <a:ext cx="2315750" cy="135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9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/>
              <a:t>Name Surname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03CDC117-35F2-47B2-85B2-29CB8EE7E0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7311" y="3041948"/>
            <a:ext cx="2315750" cy="135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/>
              <a:t>Job Title to go here</a:t>
            </a:r>
          </a:p>
        </p:txBody>
      </p:sp>
      <p:sp>
        <p:nvSpPr>
          <p:cNvPr id="14" name="Picture Placeholder 19">
            <a:extLst>
              <a:ext uri="{FF2B5EF4-FFF2-40B4-BE49-F238E27FC236}">
                <a16:creationId xmlns:a16="http://schemas.microsoft.com/office/drawing/2014/main" id="{00A15EA9-2372-4E06-83C2-1E13AB1FA62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89865" y="2683563"/>
            <a:ext cx="583915" cy="584219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675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DB83DAE-9FEB-4E9C-85BA-A34BD23927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89866" y="853441"/>
            <a:ext cx="4096935" cy="2803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noProof="0" dirty="0"/>
              <a:t>Key Takeaways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C1ABE303-7041-4312-AD03-0E872AEF99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89866" y="1226257"/>
            <a:ext cx="4096935" cy="1208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199"/>
            </a:lvl1pPr>
          </a:lstStyle>
          <a:p>
            <a:pPr lvl="0"/>
            <a:r>
              <a:rPr lang="en-US" noProof="0" dirty="0"/>
              <a:t>Content EY Interstate Light, 16pt, Lorem ipsum dolor, 12pt, </a:t>
            </a:r>
            <a:r>
              <a:rPr lang="en-US" noProof="0" dirty="0" err="1"/>
              <a:t>Utinam</a:t>
            </a:r>
            <a:r>
              <a:rPr lang="en-US" noProof="0" dirty="0"/>
              <a:t> </a:t>
            </a:r>
            <a:r>
              <a:rPr lang="en-US" noProof="0" dirty="0" err="1"/>
              <a:t>nonumy</a:t>
            </a:r>
            <a:r>
              <a:rPr lang="en-US" noProof="0" dirty="0"/>
              <a:t> </a:t>
            </a:r>
            <a:r>
              <a:rPr lang="en-US" noProof="0" dirty="0" err="1"/>
              <a:t>abhorreant</a:t>
            </a:r>
            <a:r>
              <a:rPr lang="en-US" noProof="0" dirty="0"/>
              <a:t> </a:t>
            </a:r>
            <a:r>
              <a:rPr lang="en-US" noProof="0" dirty="0" err="1"/>
              <a:t>sead</a:t>
            </a:r>
            <a:r>
              <a:rPr lang="en-US" noProof="0" dirty="0"/>
              <a:t>. </a:t>
            </a:r>
            <a:r>
              <a:rPr lang="en-US" noProof="0" dirty="0" err="1"/>
              <a:t>Putant</a:t>
            </a:r>
            <a:r>
              <a:rPr lang="en-US" noProof="0" dirty="0"/>
              <a:t> </a:t>
            </a:r>
            <a:r>
              <a:rPr lang="en-US" noProof="0" dirty="0" err="1"/>
              <a:t>probatus</a:t>
            </a:r>
            <a:r>
              <a:rPr lang="en-US" noProof="0" dirty="0"/>
              <a:t> id vis, ad his </a:t>
            </a:r>
            <a:r>
              <a:rPr lang="en-US" noProof="0" dirty="0" err="1"/>
              <a:t>meis</a:t>
            </a:r>
            <a:r>
              <a:rPr lang="en-US" noProof="0" dirty="0"/>
              <a:t> </a:t>
            </a:r>
            <a:r>
              <a:rPr lang="en-US" noProof="0" dirty="0" err="1"/>
              <a:t>habemus</a:t>
            </a:r>
            <a:r>
              <a:rPr lang="en-US" noProof="0" dirty="0"/>
              <a:t> </a:t>
            </a:r>
            <a:r>
              <a:rPr lang="en-US" noProof="0" dirty="0" err="1"/>
              <a:t>repudiare</a:t>
            </a:r>
            <a:r>
              <a:rPr lang="en-US" noProof="0" dirty="0"/>
              <a:t>, has an </a:t>
            </a:r>
            <a:r>
              <a:rPr lang="en-US" noProof="0" dirty="0" err="1"/>
              <a:t>pericula</a:t>
            </a:r>
            <a:r>
              <a:rPr lang="en-US" noProof="0" dirty="0"/>
              <a:t> </a:t>
            </a:r>
            <a:r>
              <a:rPr lang="en-US" noProof="0" dirty="0" err="1"/>
              <a:t>tractatos</a:t>
            </a:r>
            <a:r>
              <a:rPr lang="en-US" noProof="0" dirty="0"/>
              <a:t>. </a:t>
            </a:r>
            <a:r>
              <a:rPr lang="en-US" noProof="0" dirty="0" err="1"/>
              <a:t>Nec</a:t>
            </a:r>
            <a:r>
              <a:rPr lang="en-US" noProof="0" dirty="0"/>
              <a:t> </a:t>
            </a:r>
            <a:r>
              <a:rPr lang="en-US" noProof="0" dirty="0" err="1"/>
              <a:t>debitis</a:t>
            </a:r>
            <a:r>
              <a:rPr lang="en-US" noProof="0" dirty="0"/>
              <a:t> </a:t>
            </a:r>
            <a:r>
              <a:rPr lang="en-US" noProof="0" dirty="0" err="1"/>
              <a:t>dissentias</a:t>
            </a:r>
            <a:r>
              <a:rPr lang="en-US" noProof="0" dirty="0"/>
              <a:t> ad. </a:t>
            </a:r>
            <a:r>
              <a:rPr lang="en-US" noProof="0" dirty="0" err="1"/>
              <a:t>Patrioque</a:t>
            </a:r>
            <a:r>
              <a:rPr lang="en-US" noProof="0" dirty="0"/>
              <a:t> </a:t>
            </a:r>
            <a:r>
              <a:rPr lang="en-US" noProof="0" dirty="0" err="1"/>
              <a:t>voluptatum</a:t>
            </a:r>
            <a:r>
              <a:rPr lang="en-US" noProof="0" dirty="0"/>
              <a:t> </a:t>
            </a:r>
            <a:r>
              <a:rPr lang="en-US" noProof="0" dirty="0" err="1"/>
              <a:t>sed</a:t>
            </a:r>
            <a:r>
              <a:rPr lang="en-US" noProof="0" dirty="0"/>
              <a:t> ex, id </a:t>
            </a:r>
            <a:r>
              <a:rPr lang="en-US" noProof="0" dirty="0" err="1"/>
              <a:t>admodum</a:t>
            </a:r>
            <a:r>
              <a:rPr lang="en-US" noProof="0" dirty="0"/>
              <a:t>.</a:t>
            </a:r>
          </a:p>
          <a:p>
            <a:pPr lvl="0"/>
            <a:endParaRPr lang="en-US" noProof="0" dirty="0"/>
          </a:p>
        </p:txBody>
      </p:sp>
      <p:sp>
        <p:nvSpPr>
          <p:cNvPr id="20" name="Line 10">
            <a:extLst>
              <a:ext uri="{FF2B5EF4-FFF2-40B4-BE49-F238E27FC236}">
                <a16:creationId xmlns:a16="http://schemas.microsoft.com/office/drawing/2014/main" id="{B69EB865-6B86-419B-923C-F7DDC68C9C66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680813"/>
            <a:ext cx="8230713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822E28-B24F-4CF6-8F50-70ED7C22A11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0B0FC22C-51B8-4BBE-A811-8709A4736A15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65E1CD-A05B-41DC-B488-E4BA204E7AE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6ABDB-CF45-4001-9487-F3BA3DD8DACD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69338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2" imgH="318" progId="TCLayout.ActiveDocument.1">
                  <p:embed/>
                </p:oleObj>
              </mc:Choice>
              <mc:Fallback>
                <p:oleObj name="think-cell Slide" r:id="rId4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9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A7759E70-5D15-4411-8DED-F9D2BDD7BE3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" y="0"/>
            <a:ext cx="9136533" cy="5143500"/>
          </a:xfrm>
          <a:prstGeom prst="rect">
            <a:avLst/>
          </a:prstGeom>
        </p:spPr>
      </p:pic>
      <p:sp>
        <p:nvSpPr>
          <p:cNvPr id="6" name="Rechteck 10">
            <a:extLst>
              <a:ext uri="{FF2B5EF4-FFF2-40B4-BE49-F238E27FC236}">
                <a16:creationId xmlns:a16="http://schemas.microsoft.com/office/drawing/2014/main" id="{B51D8BC7-BDA4-4E36-A3CE-F77554EE1A1A}"/>
              </a:ext>
            </a:extLst>
          </p:cNvPr>
          <p:cNvSpPr/>
          <p:nvPr userDrawn="1"/>
        </p:nvSpPr>
        <p:spPr>
          <a:xfrm>
            <a:off x="3733" y="2382"/>
            <a:ext cx="9122069" cy="5141118"/>
          </a:xfrm>
          <a:prstGeom prst="rect">
            <a:avLst/>
          </a:prstGeom>
          <a:gradFill flip="none" rotWithShape="1">
            <a:gsLst>
              <a:gs pos="16000">
                <a:schemeClr val="bg2"/>
              </a:gs>
              <a:gs pos="57000">
                <a:schemeClr val="bg2">
                  <a:alpha val="0"/>
                </a:schemeClr>
              </a:gs>
            </a:gsLst>
            <a:lin ang="19200000" scaled="0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349" b="0" i="0" u="none" strike="noStrike" kern="0" cap="none" spc="0" normalizeH="0" baseline="0" noProof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711827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kt 45" hidden="1">
            <a:extLst>
              <a:ext uri="{FF2B5EF4-FFF2-40B4-BE49-F238E27FC236}">
                <a16:creationId xmlns:a16="http://schemas.microsoft.com/office/drawing/2014/main" id="{D39DD8B5-29D5-4255-8546-08AF2D6221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2" imgH="318" progId="TCLayout.ActiveDocument.1">
                  <p:embed/>
                </p:oleObj>
              </mc:Choice>
              <mc:Fallback>
                <p:oleObj name="think-cell Slide" r:id="rId4" imgW="352" imgH="318" progId="TCLayout.ActiveDocument.1">
                  <p:embed/>
                  <p:pic>
                    <p:nvPicPr>
                      <p:cNvPr id="46" name="Objekt 45" hidden="1">
                        <a:extLst>
                          <a:ext uri="{FF2B5EF4-FFF2-40B4-BE49-F238E27FC236}">
                            <a16:creationId xmlns:a16="http://schemas.microsoft.com/office/drawing/2014/main" id="{D39DD8B5-29D5-4255-8546-08AF2D6221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Rechteck 44" hidden="1">
            <a:extLst>
              <a:ext uri="{FF2B5EF4-FFF2-40B4-BE49-F238E27FC236}">
                <a16:creationId xmlns:a16="http://schemas.microsoft.com/office/drawing/2014/main" id="{D561E5CB-7648-4CCC-ADDC-A258EC914496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pic>
        <p:nvPicPr>
          <p:cNvPr id="44" name="Grafik 43">
            <a:extLst>
              <a:ext uri="{FF2B5EF4-FFF2-40B4-BE49-F238E27FC236}">
                <a16:creationId xmlns:a16="http://schemas.microsoft.com/office/drawing/2014/main" id="{4A1B1425-4BE4-46EA-A15F-54E7A3B79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994" y="0"/>
            <a:ext cx="9150995" cy="5143500"/>
          </a:xfrm>
          <a:prstGeom prst="rect">
            <a:avLst/>
          </a:prstGeom>
        </p:spPr>
      </p:pic>
      <p:sp>
        <p:nvSpPr>
          <p:cNvPr id="2" name="Freeform 56">
            <a:extLst>
              <a:ext uri="{FF2B5EF4-FFF2-40B4-BE49-F238E27FC236}">
                <a16:creationId xmlns:a16="http://schemas.microsoft.com/office/drawing/2014/main" id="{13A7AC18-CF42-4EC5-8D40-441EAE30A06C}"/>
              </a:ext>
            </a:extLst>
          </p:cNvPr>
          <p:cNvSpPr/>
          <p:nvPr userDrawn="1"/>
        </p:nvSpPr>
        <p:spPr>
          <a:xfrm>
            <a:off x="466962" y="596747"/>
            <a:ext cx="3695884" cy="2686113"/>
          </a:xfrm>
          <a:custGeom>
            <a:avLst/>
            <a:gdLst>
              <a:gd name="connsiteX0" fmla="*/ 4238387 w 4257675"/>
              <a:gd name="connsiteY0" fmla="*/ 0 h 3092804"/>
              <a:gd name="connsiteX1" fmla="*/ 4257675 w 4257675"/>
              <a:gd name="connsiteY1" fmla="*/ 0 h 3092804"/>
              <a:gd name="connsiteX2" fmla="*/ 4257675 w 4257675"/>
              <a:gd name="connsiteY2" fmla="*/ 3092804 h 3092804"/>
              <a:gd name="connsiteX3" fmla="*/ 0 w 4257675"/>
              <a:gd name="connsiteY3" fmla="*/ 3092804 h 3092804"/>
              <a:gd name="connsiteX4" fmla="*/ 0 w 4257675"/>
              <a:gd name="connsiteY4" fmla="*/ 747342 h 309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7675" h="3092804">
                <a:moveTo>
                  <a:pt x="4238387" y="0"/>
                </a:moveTo>
                <a:lnTo>
                  <a:pt x="4257675" y="0"/>
                </a:lnTo>
                <a:lnTo>
                  <a:pt x="4257675" y="3092804"/>
                </a:lnTo>
                <a:lnTo>
                  <a:pt x="0" y="3092804"/>
                </a:lnTo>
                <a:lnTo>
                  <a:pt x="0" y="747342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9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74895" y="1465666"/>
            <a:ext cx="2925503" cy="734777"/>
          </a:xfrm>
          <a:prstGeom prst="rect">
            <a:avLst/>
          </a:prstGeom>
        </p:spPr>
        <p:txBody>
          <a:bodyPr/>
          <a:lstStyle>
            <a:lvl1pPr>
              <a:defRPr sz="2249" b="0">
                <a:solidFill>
                  <a:schemeClr val="tx1"/>
                </a:solidFill>
                <a:latin typeface="EYInterstate Light" panose="02000506000000020004" pitchFamily="2" charset="0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74895" y="2284619"/>
            <a:ext cx="3245009" cy="78474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Aft>
                <a:spcPts val="900"/>
              </a:spcAft>
              <a:buNone/>
              <a:defRPr sz="1499">
                <a:solidFill>
                  <a:schemeClr val="tx1"/>
                </a:solidFill>
                <a:latin typeface="EYInterstate" panose="02000503020000020004" pitchFamily="2" charset="0"/>
                <a:cs typeface="Arial" pitchFamily="34" charset="0"/>
              </a:defRPr>
            </a:lvl1pPr>
            <a:lvl2pPr marL="0" indent="0" algn="l">
              <a:buNone/>
              <a:defRPr sz="1199" b="1">
                <a:solidFill>
                  <a:srgbClr val="404040"/>
                </a:solidFill>
              </a:defRPr>
            </a:lvl2pPr>
            <a:lvl3pPr marL="685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3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1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dirty="0"/>
              <a:t>Click to edit Master subtitle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8422AE9-8257-41A9-AB41-1F10585C886F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7769544" y="3720704"/>
            <a:ext cx="918684" cy="1076325"/>
            <a:chOff x="6529" y="3125"/>
            <a:chExt cx="772" cy="9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9659BD-653C-4300-9060-420AFAE39587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6529" y="3125"/>
              <a:ext cx="619" cy="226"/>
            </a:xfrm>
            <a:custGeom>
              <a:avLst/>
              <a:gdLst>
                <a:gd name="T0" fmla="*/ 2473 w 2473"/>
                <a:gd name="T1" fmla="*/ 0 h 902"/>
                <a:gd name="T2" fmla="*/ 0 w 2473"/>
                <a:gd name="T3" fmla="*/ 902 h 902"/>
                <a:gd name="T4" fmla="*/ 2473 w 2473"/>
                <a:gd name="T5" fmla="*/ 466 h 902"/>
                <a:gd name="T6" fmla="*/ 2473 w 2473"/>
                <a:gd name="T7" fmla="*/ 0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3" h="902">
                  <a:moveTo>
                    <a:pt x="2473" y="0"/>
                  </a:moveTo>
                  <a:lnTo>
                    <a:pt x="0" y="902"/>
                  </a:lnTo>
                  <a:lnTo>
                    <a:pt x="2473" y="466"/>
                  </a:lnTo>
                  <a:lnTo>
                    <a:pt x="247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4669336-72A1-4233-827A-C41AB4C1CC04}"/>
                </a:ext>
              </a:extLst>
            </p:cNvPr>
            <p:cNvSpPr>
              <a:spLocks noEditPoints="1"/>
            </p:cNvSpPr>
            <p:nvPr userDrawn="1"/>
          </p:nvSpPr>
          <p:spPr bwMode="invGray">
            <a:xfrm>
              <a:off x="6529" y="3444"/>
              <a:ext cx="772" cy="585"/>
            </a:xfrm>
            <a:custGeom>
              <a:avLst/>
              <a:gdLst>
                <a:gd name="T0" fmla="*/ 233 w 3088"/>
                <a:gd name="T1" fmla="*/ 1588 h 2339"/>
                <a:gd name="T2" fmla="*/ 253 w 3088"/>
                <a:gd name="T3" fmla="*/ 1795 h 2339"/>
                <a:gd name="T4" fmla="*/ 151 w 3088"/>
                <a:gd name="T5" fmla="*/ 1810 h 2339"/>
                <a:gd name="T6" fmla="*/ 351 w 3088"/>
                <a:gd name="T7" fmla="*/ 1761 h 2339"/>
                <a:gd name="T8" fmla="*/ 416 w 3088"/>
                <a:gd name="T9" fmla="*/ 1857 h 2339"/>
                <a:gd name="T10" fmla="*/ 1140 w 3088"/>
                <a:gd name="T11" fmla="*/ 1652 h 2339"/>
                <a:gd name="T12" fmla="*/ 1216 w 3088"/>
                <a:gd name="T13" fmla="*/ 1738 h 2339"/>
                <a:gd name="T14" fmla="*/ 696 w 3088"/>
                <a:gd name="T15" fmla="*/ 1546 h 2339"/>
                <a:gd name="T16" fmla="*/ 738 w 3088"/>
                <a:gd name="T17" fmla="*/ 1710 h 2339"/>
                <a:gd name="T18" fmla="*/ 860 w 3088"/>
                <a:gd name="T19" fmla="*/ 1854 h 2339"/>
                <a:gd name="T20" fmla="*/ 832 w 3088"/>
                <a:gd name="T21" fmla="*/ 1684 h 2339"/>
                <a:gd name="T22" fmla="*/ 2021 w 3088"/>
                <a:gd name="T23" fmla="*/ 1860 h 2339"/>
                <a:gd name="T24" fmla="*/ 2158 w 3088"/>
                <a:gd name="T25" fmla="*/ 1747 h 2339"/>
                <a:gd name="T26" fmla="*/ 2100 w 3088"/>
                <a:gd name="T27" fmla="*/ 1730 h 2339"/>
                <a:gd name="T28" fmla="*/ 2059 w 3088"/>
                <a:gd name="T29" fmla="*/ 1684 h 2339"/>
                <a:gd name="T30" fmla="*/ 1309 w 3088"/>
                <a:gd name="T31" fmla="*/ 1734 h 2339"/>
                <a:gd name="T32" fmla="*/ 1445 w 3088"/>
                <a:gd name="T33" fmla="*/ 1844 h 2339"/>
                <a:gd name="T34" fmla="*/ 1473 w 3088"/>
                <a:gd name="T35" fmla="*/ 1923 h 2339"/>
                <a:gd name="T36" fmla="*/ 1369 w 3088"/>
                <a:gd name="T37" fmla="*/ 1781 h 2339"/>
                <a:gd name="T38" fmla="*/ 1727 w 3088"/>
                <a:gd name="T39" fmla="*/ 1677 h 2339"/>
                <a:gd name="T40" fmla="*/ 1632 w 3088"/>
                <a:gd name="T41" fmla="*/ 1778 h 2339"/>
                <a:gd name="T42" fmla="*/ 1822 w 3088"/>
                <a:gd name="T43" fmla="*/ 1710 h 2339"/>
                <a:gd name="T44" fmla="*/ 1686 w 3088"/>
                <a:gd name="T45" fmla="*/ 1786 h 2339"/>
                <a:gd name="T46" fmla="*/ 1708 w 3088"/>
                <a:gd name="T47" fmla="*/ 1817 h 2339"/>
                <a:gd name="T48" fmla="*/ 2240 w 3088"/>
                <a:gd name="T49" fmla="*/ 1766 h 2339"/>
                <a:gd name="T50" fmla="*/ 2227 w 3088"/>
                <a:gd name="T51" fmla="*/ 1653 h 2339"/>
                <a:gd name="T52" fmla="*/ 2290 w 3088"/>
                <a:gd name="T53" fmla="*/ 1866 h 2339"/>
                <a:gd name="T54" fmla="*/ 2321 w 3088"/>
                <a:gd name="T55" fmla="*/ 1709 h 2339"/>
                <a:gd name="T56" fmla="*/ 2908 w 3088"/>
                <a:gd name="T57" fmla="*/ 1750 h 2339"/>
                <a:gd name="T58" fmla="*/ 2730 w 3088"/>
                <a:gd name="T59" fmla="*/ 1683 h 2339"/>
                <a:gd name="T60" fmla="*/ 2852 w 3088"/>
                <a:gd name="T61" fmla="*/ 1860 h 2339"/>
                <a:gd name="T62" fmla="*/ 2639 w 3088"/>
                <a:gd name="T63" fmla="*/ 1783 h 2339"/>
                <a:gd name="T64" fmla="*/ 2605 w 3088"/>
                <a:gd name="T65" fmla="*/ 1853 h 2339"/>
                <a:gd name="T66" fmla="*/ 2464 w 3088"/>
                <a:gd name="T67" fmla="*/ 1861 h 2339"/>
                <a:gd name="T68" fmla="*/ 2495 w 3088"/>
                <a:gd name="T69" fmla="*/ 1812 h 2339"/>
                <a:gd name="T70" fmla="*/ 2998 w 3088"/>
                <a:gd name="T71" fmla="*/ 1639 h 2339"/>
                <a:gd name="T72" fmla="*/ 975 w 3088"/>
                <a:gd name="T73" fmla="*/ 1860 h 2339"/>
                <a:gd name="T74" fmla="*/ 2416 w 3088"/>
                <a:gd name="T75" fmla="*/ 2069 h 2339"/>
                <a:gd name="T76" fmla="*/ 2510 w 3088"/>
                <a:gd name="T77" fmla="*/ 2251 h 2339"/>
                <a:gd name="T78" fmla="*/ 2485 w 3088"/>
                <a:gd name="T79" fmla="*/ 2074 h 2339"/>
                <a:gd name="T80" fmla="*/ 627 w 3088"/>
                <a:gd name="T81" fmla="*/ 2078 h 2339"/>
                <a:gd name="T82" fmla="*/ 672 w 3088"/>
                <a:gd name="T83" fmla="*/ 2089 h 2339"/>
                <a:gd name="T84" fmla="*/ 202 w 3088"/>
                <a:gd name="T85" fmla="*/ 2135 h 2339"/>
                <a:gd name="T86" fmla="*/ 310 w 3088"/>
                <a:gd name="T87" fmla="*/ 2174 h 2339"/>
                <a:gd name="T88" fmla="*/ 503 w 3088"/>
                <a:gd name="T89" fmla="*/ 2174 h 2339"/>
                <a:gd name="T90" fmla="*/ 374 w 3088"/>
                <a:gd name="T91" fmla="*/ 2185 h 2339"/>
                <a:gd name="T92" fmla="*/ 439 w 3088"/>
                <a:gd name="T93" fmla="*/ 2185 h 2339"/>
                <a:gd name="T94" fmla="*/ 2197 w 3088"/>
                <a:gd name="T95" fmla="*/ 2040 h 2339"/>
                <a:gd name="T96" fmla="*/ 1597 w 3088"/>
                <a:gd name="T97" fmla="*/ 2027 h 2339"/>
                <a:gd name="T98" fmla="*/ 1937 w 3088"/>
                <a:gd name="T99" fmla="*/ 2047 h 2339"/>
                <a:gd name="T100" fmla="*/ 2002 w 3088"/>
                <a:gd name="T101" fmla="*/ 2254 h 2339"/>
                <a:gd name="T102" fmla="*/ 2061 w 3088"/>
                <a:gd name="T103" fmla="*/ 2041 h 2339"/>
                <a:gd name="T104" fmla="*/ 2002 w 3088"/>
                <a:gd name="T105" fmla="*/ 2073 h 2339"/>
                <a:gd name="T106" fmla="*/ 767 w 3088"/>
                <a:gd name="T107" fmla="*/ 1934 h 2339"/>
                <a:gd name="T108" fmla="*/ 1202 w 3088"/>
                <a:gd name="T109" fmla="*/ 2037 h 2339"/>
                <a:gd name="T110" fmla="*/ 1108 w 3088"/>
                <a:gd name="T111" fmla="*/ 2086 h 2339"/>
                <a:gd name="T112" fmla="*/ 1280 w 3088"/>
                <a:gd name="T113" fmla="*/ 2078 h 2339"/>
                <a:gd name="T114" fmla="*/ 1385 w 3088"/>
                <a:gd name="T115" fmla="*/ 2249 h 2339"/>
                <a:gd name="T116" fmla="*/ 1403 w 3088"/>
                <a:gd name="T117" fmla="*/ 2332 h 2339"/>
                <a:gd name="T118" fmla="*/ 1354 w 3088"/>
                <a:gd name="T119" fmla="*/ 2200 h 2339"/>
                <a:gd name="T120" fmla="*/ 993 w 3088"/>
                <a:gd name="T121" fmla="*/ 2123 h 2339"/>
                <a:gd name="T122" fmla="*/ 397 w 3088"/>
                <a:gd name="T123" fmla="*/ 963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88" h="2339">
                  <a:moveTo>
                    <a:pt x="257" y="1763"/>
                  </a:moveTo>
                  <a:lnTo>
                    <a:pt x="257" y="1763"/>
                  </a:lnTo>
                  <a:lnTo>
                    <a:pt x="257" y="1755"/>
                  </a:lnTo>
                  <a:lnTo>
                    <a:pt x="256" y="1749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09"/>
                  </a:lnTo>
                  <a:lnTo>
                    <a:pt x="225" y="1704"/>
                  </a:lnTo>
                  <a:lnTo>
                    <a:pt x="219" y="1699"/>
                  </a:lnTo>
                  <a:lnTo>
                    <a:pt x="212" y="1696"/>
                  </a:lnTo>
                  <a:lnTo>
                    <a:pt x="212" y="1696"/>
                  </a:lnTo>
                  <a:lnTo>
                    <a:pt x="220" y="1690"/>
                  </a:lnTo>
                  <a:lnTo>
                    <a:pt x="226" y="1685"/>
                  </a:lnTo>
                  <a:lnTo>
                    <a:pt x="232" y="1678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4"/>
                  </a:lnTo>
                  <a:lnTo>
                    <a:pt x="246" y="1645"/>
                  </a:lnTo>
                  <a:lnTo>
                    <a:pt x="246" y="1635"/>
                  </a:lnTo>
                  <a:lnTo>
                    <a:pt x="246" y="1635"/>
                  </a:lnTo>
                  <a:lnTo>
                    <a:pt x="246" y="1626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2"/>
                  </a:lnTo>
                  <a:lnTo>
                    <a:pt x="237" y="1594"/>
                  </a:lnTo>
                  <a:lnTo>
                    <a:pt x="233" y="1588"/>
                  </a:lnTo>
                  <a:lnTo>
                    <a:pt x="227" y="1582"/>
                  </a:lnTo>
                  <a:lnTo>
                    <a:pt x="222" y="1577"/>
                  </a:lnTo>
                  <a:lnTo>
                    <a:pt x="215" y="1572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1"/>
                  </a:lnTo>
                  <a:lnTo>
                    <a:pt x="183" y="1559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0"/>
                  </a:lnTo>
                  <a:lnTo>
                    <a:pt x="151" y="1860"/>
                  </a:lnTo>
                  <a:lnTo>
                    <a:pt x="151" y="1860"/>
                  </a:lnTo>
                  <a:lnTo>
                    <a:pt x="163" y="1860"/>
                  </a:lnTo>
                  <a:lnTo>
                    <a:pt x="174" y="1859"/>
                  </a:lnTo>
                  <a:lnTo>
                    <a:pt x="185" y="1857"/>
                  </a:lnTo>
                  <a:lnTo>
                    <a:pt x="195" y="1854"/>
                  </a:lnTo>
                  <a:lnTo>
                    <a:pt x="205" y="1850"/>
                  </a:lnTo>
                  <a:lnTo>
                    <a:pt x="214" y="1846"/>
                  </a:lnTo>
                  <a:lnTo>
                    <a:pt x="222" y="1840"/>
                  </a:lnTo>
                  <a:lnTo>
                    <a:pt x="228" y="1835"/>
                  </a:lnTo>
                  <a:lnTo>
                    <a:pt x="235" y="1828"/>
                  </a:lnTo>
                  <a:lnTo>
                    <a:pt x="241" y="1821"/>
                  </a:lnTo>
                  <a:lnTo>
                    <a:pt x="246" y="1813"/>
                  </a:lnTo>
                  <a:lnTo>
                    <a:pt x="249" y="1804"/>
                  </a:lnTo>
                  <a:lnTo>
                    <a:pt x="253" y="1795"/>
                  </a:lnTo>
                  <a:lnTo>
                    <a:pt x="255" y="1785"/>
                  </a:lnTo>
                  <a:lnTo>
                    <a:pt x="256" y="1774"/>
                  </a:lnTo>
                  <a:lnTo>
                    <a:pt x="257" y="1763"/>
                  </a:lnTo>
                  <a:lnTo>
                    <a:pt x="257" y="1763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2"/>
                  </a:lnTo>
                  <a:lnTo>
                    <a:pt x="151" y="1722"/>
                  </a:lnTo>
                  <a:lnTo>
                    <a:pt x="151" y="1722"/>
                  </a:lnTo>
                  <a:lnTo>
                    <a:pt x="162" y="1723"/>
                  </a:lnTo>
                  <a:lnTo>
                    <a:pt x="171" y="1725"/>
                  </a:lnTo>
                  <a:lnTo>
                    <a:pt x="179" y="1728"/>
                  </a:lnTo>
                  <a:lnTo>
                    <a:pt x="185" y="1733"/>
                  </a:lnTo>
                  <a:lnTo>
                    <a:pt x="191" y="1739"/>
                  </a:lnTo>
                  <a:lnTo>
                    <a:pt x="194" y="1747"/>
                  </a:lnTo>
                  <a:lnTo>
                    <a:pt x="196" y="1755"/>
                  </a:lnTo>
                  <a:lnTo>
                    <a:pt x="198" y="1765"/>
                  </a:lnTo>
                  <a:lnTo>
                    <a:pt x="198" y="1765"/>
                  </a:lnTo>
                  <a:lnTo>
                    <a:pt x="196" y="1775"/>
                  </a:lnTo>
                  <a:lnTo>
                    <a:pt x="194" y="1784"/>
                  </a:lnTo>
                  <a:lnTo>
                    <a:pt x="190" y="1792"/>
                  </a:lnTo>
                  <a:lnTo>
                    <a:pt x="185" y="1797"/>
                  </a:lnTo>
                  <a:lnTo>
                    <a:pt x="179" y="1803"/>
                  </a:lnTo>
                  <a:lnTo>
                    <a:pt x="171" y="1806"/>
                  </a:lnTo>
                  <a:lnTo>
                    <a:pt x="161" y="1808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2"/>
                  </a:lnTo>
                  <a:lnTo>
                    <a:pt x="178" y="1615"/>
                  </a:lnTo>
                  <a:lnTo>
                    <a:pt x="182" y="1621"/>
                  </a:lnTo>
                  <a:lnTo>
                    <a:pt x="185" y="1626"/>
                  </a:lnTo>
                  <a:lnTo>
                    <a:pt x="187" y="1633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6"/>
                  </a:lnTo>
                  <a:lnTo>
                    <a:pt x="187" y="1652"/>
                  </a:lnTo>
                  <a:lnTo>
                    <a:pt x="184" y="1657"/>
                  </a:lnTo>
                  <a:lnTo>
                    <a:pt x="181" y="1662"/>
                  </a:lnTo>
                  <a:lnTo>
                    <a:pt x="175" y="1666"/>
                  </a:lnTo>
                  <a:lnTo>
                    <a:pt x="169" y="1669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4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1"/>
                  </a:lnTo>
                  <a:lnTo>
                    <a:pt x="351" y="1761"/>
                  </a:lnTo>
                  <a:lnTo>
                    <a:pt x="351" y="1773"/>
                  </a:lnTo>
                  <a:lnTo>
                    <a:pt x="353" y="1785"/>
                  </a:lnTo>
                  <a:lnTo>
                    <a:pt x="356" y="1794"/>
                  </a:lnTo>
                  <a:lnTo>
                    <a:pt x="361" y="1802"/>
                  </a:lnTo>
                  <a:lnTo>
                    <a:pt x="366" y="1807"/>
                  </a:lnTo>
                  <a:lnTo>
                    <a:pt x="373" y="1812"/>
                  </a:lnTo>
                  <a:lnTo>
                    <a:pt x="382" y="1814"/>
                  </a:lnTo>
                  <a:lnTo>
                    <a:pt x="392" y="1815"/>
                  </a:lnTo>
                  <a:lnTo>
                    <a:pt x="392" y="1815"/>
                  </a:lnTo>
                  <a:lnTo>
                    <a:pt x="402" y="1814"/>
                  </a:lnTo>
                  <a:lnTo>
                    <a:pt x="409" y="1812"/>
                  </a:lnTo>
                  <a:lnTo>
                    <a:pt x="417" y="1807"/>
                  </a:lnTo>
                  <a:lnTo>
                    <a:pt x="423" y="1802"/>
                  </a:lnTo>
                  <a:lnTo>
                    <a:pt x="427" y="1794"/>
                  </a:lnTo>
                  <a:lnTo>
                    <a:pt x="430" y="1784"/>
                  </a:lnTo>
                  <a:lnTo>
                    <a:pt x="433" y="1773"/>
                  </a:lnTo>
                  <a:lnTo>
                    <a:pt x="433" y="1761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0"/>
                  </a:lnTo>
                  <a:lnTo>
                    <a:pt x="433" y="1860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8"/>
                  </a:lnTo>
                  <a:lnTo>
                    <a:pt x="422" y="1853"/>
                  </a:lnTo>
                  <a:lnTo>
                    <a:pt x="416" y="1857"/>
                  </a:lnTo>
                  <a:lnTo>
                    <a:pt x="409" y="1859"/>
                  </a:lnTo>
                  <a:lnTo>
                    <a:pt x="403" y="1862"/>
                  </a:lnTo>
                  <a:lnTo>
                    <a:pt x="395" y="1864"/>
                  </a:lnTo>
                  <a:lnTo>
                    <a:pt x="387" y="1865"/>
                  </a:lnTo>
                  <a:lnTo>
                    <a:pt x="380" y="1866"/>
                  </a:lnTo>
                  <a:lnTo>
                    <a:pt x="380" y="1866"/>
                  </a:lnTo>
                  <a:lnTo>
                    <a:pt x="366" y="1865"/>
                  </a:lnTo>
                  <a:lnTo>
                    <a:pt x="355" y="1862"/>
                  </a:lnTo>
                  <a:lnTo>
                    <a:pt x="345" y="1859"/>
                  </a:lnTo>
                  <a:lnTo>
                    <a:pt x="336" y="1855"/>
                  </a:lnTo>
                  <a:lnTo>
                    <a:pt x="328" y="1849"/>
                  </a:lnTo>
                  <a:lnTo>
                    <a:pt x="321" y="1844"/>
                  </a:lnTo>
                  <a:lnTo>
                    <a:pt x="316" y="1836"/>
                  </a:lnTo>
                  <a:lnTo>
                    <a:pt x="310" y="1828"/>
                  </a:lnTo>
                  <a:lnTo>
                    <a:pt x="307" y="1821"/>
                  </a:lnTo>
                  <a:lnTo>
                    <a:pt x="304" y="1813"/>
                  </a:lnTo>
                  <a:lnTo>
                    <a:pt x="299" y="1795"/>
                  </a:lnTo>
                  <a:lnTo>
                    <a:pt x="297" y="1779"/>
                  </a:lnTo>
                  <a:lnTo>
                    <a:pt x="296" y="1764"/>
                  </a:lnTo>
                  <a:lnTo>
                    <a:pt x="296" y="1764"/>
                  </a:lnTo>
                  <a:close/>
                  <a:moveTo>
                    <a:pt x="1135" y="1860"/>
                  </a:moveTo>
                  <a:lnTo>
                    <a:pt x="1079" y="1860"/>
                  </a:lnTo>
                  <a:lnTo>
                    <a:pt x="1079" y="1639"/>
                  </a:lnTo>
                  <a:lnTo>
                    <a:pt x="1135" y="1639"/>
                  </a:lnTo>
                  <a:lnTo>
                    <a:pt x="1135" y="1657"/>
                  </a:lnTo>
                  <a:lnTo>
                    <a:pt x="1135" y="1657"/>
                  </a:lnTo>
                  <a:lnTo>
                    <a:pt x="1140" y="1652"/>
                  </a:lnTo>
                  <a:lnTo>
                    <a:pt x="1146" y="1646"/>
                  </a:lnTo>
                  <a:lnTo>
                    <a:pt x="1152" y="1643"/>
                  </a:lnTo>
                  <a:lnTo>
                    <a:pt x="1159" y="1640"/>
                  </a:lnTo>
                  <a:lnTo>
                    <a:pt x="1167" y="1636"/>
                  </a:lnTo>
                  <a:lnTo>
                    <a:pt x="1173" y="1635"/>
                  </a:lnTo>
                  <a:lnTo>
                    <a:pt x="1182" y="1634"/>
                  </a:lnTo>
                  <a:lnTo>
                    <a:pt x="1190" y="1633"/>
                  </a:lnTo>
                  <a:lnTo>
                    <a:pt x="1190" y="1633"/>
                  </a:lnTo>
                  <a:lnTo>
                    <a:pt x="1200" y="1634"/>
                  </a:lnTo>
                  <a:lnTo>
                    <a:pt x="1208" y="1635"/>
                  </a:lnTo>
                  <a:lnTo>
                    <a:pt x="1217" y="1637"/>
                  </a:lnTo>
                  <a:lnTo>
                    <a:pt x="1225" y="1640"/>
                  </a:lnTo>
                  <a:lnTo>
                    <a:pt x="1233" y="1643"/>
                  </a:lnTo>
                  <a:lnTo>
                    <a:pt x="1239" y="1648"/>
                  </a:lnTo>
                  <a:lnTo>
                    <a:pt x="1245" y="1653"/>
                  </a:lnTo>
                  <a:lnTo>
                    <a:pt x="1250" y="1659"/>
                  </a:lnTo>
                  <a:lnTo>
                    <a:pt x="1256" y="1666"/>
                  </a:lnTo>
                  <a:lnTo>
                    <a:pt x="1259" y="1674"/>
                  </a:lnTo>
                  <a:lnTo>
                    <a:pt x="1264" y="1682"/>
                  </a:lnTo>
                  <a:lnTo>
                    <a:pt x="1266" y="1690"/>
                  </a:lnTo>
                  <a:lnTo>
                    <a:pt x="1268" y="1700"/>
                  </a:lnTo>
                  <a:lnTo>
                    <a:pt x="1270" y="1711"/>
                  </a:lnTo>
                  <a:lnTo>
                    <a:pt x="1271" y="1722"/>
                  </a:lnTo>
                  <a:lnTo>
                    <a:pt x="1271" y="1734"/>
                  </a:lnTo>
                  <a:lnTo>
                    <a:pt x="1271" y="1860"/>
                  </a:lnTo>
                  <a:lnTo>
                    <a:pt x="1216" y="1860"/>
                  </a:lnTo>
                  <a:lnTo>
                    <a:pt x="1216" y="1738"/>
                  </a:lnTo>
                  <a:lnTo>
                    <a:pt x="1216" y="1738"/>
                  </a:lnTo>
                  <a:lnTo>
                    <a:pt x="1216" y="1725"/>
                  </a:lnTo>
                  <a:lnTo>
                    <a:pt x="1214" y="1714"/>
                  </a:lnTo>
                  <a:lnTo>
                    <a:pt x="1211" y="1705"/>
                  </a:lnTo>
                  <a:lnTo>
                    <a:pt x="1206" y="1697"/>
                  </a:lnTo>
                  <a:lnTo>
                    <a:pt x="1201" y="1691"/>
                  </a:lnTo>
                  <a:lnTo>
                    <a:pt x="1194" y="1687"/>
                  </a:lnTo>
                  <a:lnTo>
                    <a:pt x="1186" y="1685"/>
                  </a:lnTo>
                  <a:lnTo>
                    <a:pt x="1176" y="1684"/>
                  </a:lnTo>
                  <a:lnTo>
                    <a:pt x="1176" y="1684"/>
                  </a:lnTo>
                  <a:lnTo>
                    <a:pt x="1167" y="1685"/>
                  </a:lnTo>
                  <a:lnTo>
                    <a:pt x="1158" y="1687"/>
                  </a:lnTo>
                  <a:lnTo>
                    <a:pt x="1151" y="1691"/>
                  </a:lnTo>
                  <a:lnTo>
                    <a:pt x="1146" y="1697"/>
                  </a:lnTo>
                  <a:lnTo>
                    <a:pt x="1140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0"/>
                  </a:lnTo>
                  <a:close/>
                  <a:moveTo>
                    <a:pt x="593" y="1742"/>
                  </a:moveTo>
                  <a:lnTo>
                    <a:pt x="593" y="1860"/>
                  </a:lnTo>
                  <a:lnTo>
                    <a:pt x="537" y="1860"/>
                  </a:lnTo>
                  <a:lnTo>
                    <a:pt x="537" y="1639"/>
                  </a:lnTo>
                  <a:lnTo>
                    <a:pt x="593" y="1639"/>
                  </a:lnTo>
                  <a:lnTo>
                    <a:pt x="593" y="1742"/>
                  </a:lnTo>
                  <a:close/>
                  <a:moveTo>
                    <a:pt x="641" y="1573"/>
                  </a:moveTo>
                  <a:lnTo>
                    <a:pt x="696" y="1546"/>
                  </a:lnTo>
                  <a:lnTo>
                    <a:pt x="696" y="1747"/>
                  </a:lnTo>
                  <a:lnTo>
                    <a:pt x="696" y="1860"/>
                  </a:lnTo>
                  <a:lnTo>
                    <a:pt x="641" y="1860"/>
                  </a:lnTo>
                  <a:lnTo>
                    <a:pt x="641" y="1573"/>
                  </a:lnTo>
                  <a:close/>
                  <a:moveTo>
                    <a:pt x="871" y="1654"/>
                  </a:moveTo>
                  <a:lnTo>
                    <a:pt x="871" y="1654"/>
                  </a:lnTo>
                  <a:lnTo>
                    <a:pt x="866" y="1648"/>
                  </a:lnTo>
                  <a:lnTo>
                    <a:pt x="861" y="1645"/>
                  </a:lnTo>
                  <a:lnTo>
                    <a:pt x="854" y="1641"/>
                  </a:lnTo>
                  <a:lnTo>
                    <a:pt x="849" y="1639"/>
                  </a:lnTo>
                  <a:lnTo>
                    <a:pt x="842" y="1636"/>
                  </a:lnTo>
                  <a:lnTo>
                    <a:pt x="835" y="1634"/>
                  </a:lnTo>
                  <a:lnTo>
                    <a:pt x="822" y="1633"/>
                  </a:lnTo>
                  <a:lnTo>
                    <a:pt x="822" y="1633"/>
                  </a:lnTo>
                  <a:lnTo>
                    <a:pt x="812" y="1634"/>
                  </a:lnTo>
                  <a:lnTo>
                    <a:pt x="802" y="1635"/>
                  </a:lnTo>
                  <a:lnTo>
                    <a:pt x="794" y="1637"/>
                  </a:lnTo>
                  <a:lnTo>
                    <a:pt x="786" y="1641"/>
                  </a:lnTo>
                  <a:lnTo>
                    <a:pt x="778" y="1645"/>
                  </a:lnTo>
                  <a:lnTo>
                    <a:pt x="770" y="1651"/>
                  </a:lnTo>
                  <a:lnTo>
                    <a:pt x="764" y="1657"/>
                  </a:lnTo>
                  <a:lnTo>
                    <a:pt x="758" y="1664"/>
                  </a:lnTo>
                  <a:lnTo>
                    <a:pt x="753" y="1672"/>
                  </a:lnTo>
                  <a:lnTo>
                    <a:pt x="748" y="1680"/>
                  </a:lnTo>
                  <a:lnTo>
                    <a:pt x="744" y="1689"/>
                  </a:lnTo>
                  <a:lnTo>
                    <a:pt x="741" y="1699"/>
                  </a:lnTo>
                  <a:lnTo>
                    <a:pt x="738" y="1710"/>
                  </a:lnTo>
                  <a:lnTo>
                    <a:pt x="736" y="1722"/>
                  </a:lnTo>
                  <a:lnTo>
                    <a:pt x="735" y="1734"/>
                  </a:lnTo>
                  <a:lnTo>
                    <a:pt x="735" y="1747"/>
                  </a:lnTo>
                  <a:lnTo>
                    <a:pt x="735" y="1747"/>
                  </a:lnTo>
                  <a:lnTo>
                    <a:pt x="735" y="1761"/>
                  </a:lnTo>
                  <a:lnTo>
                    <a:pt x="736" y="1773"/>
                  </a:lnTo>
                  <a:lnTo>
                    <a:pt x="738" y="1785"/>
                  </a:lnTo>
                  <a:lnTo>
                    <a:pt x="741" y="1796"/>
                  </a:lnTo>
                  <a:lnTo>
                    <a:pt x="744" y="1807"/>
                  </a:lnTo>
                  <a:lnTo>
                    <a:pt x="747" y="1817"/>
                  </a:lnTo>
                  <a:lnTo>
                    <a:pt x="752" y="1826"/>
                  </a:lnTo>
                  <a:lnTo>
                    <a:pt x="757" y="1834"/>
                  </a:lnTo>
                  <a:lnTo>
                    <a:pt x="764" y="1841"/>
                  </a:lnTo>
                  <a:lnTo>
                    <a:pt x="769" y="1847"/>
                  </a:lnTo>
                  <a:lnTo>
                    <a:pt x="777" y="1853"/>
                  </a:lnTo>
                  <a:lnTo>
                    <a:pt x="785" y="1857"/>
                  </a:lnTo>
                  <a:lnTo>
                    <a:pt x="792" y="1860"/>
                  </a:lnTo>
                  <a:lnTo>
                    <a:pt x="801" y="1864"/>
                  </a:lnTo>
                  <a:lnTo>
                    <a:pt x="811" y="1865"/>
                  </a:lnTo>
                  <a:lnTo>
                    <a:pt x="821" y="1866"/>
                  </a:lnTo>
                  <a:lnTo>
                    <a:pt x="821" y="1866"/>
                  </a:lnTo>
                  <a:lnTo>
                    <a:pt x="828" y="1865"/>
                  </a:lnTo>
                  <a:lnTo>
                    <a:pt x="834" y="1864"/>
                  </a:lnTo>
                  <a:lnTo>
                    <a:pt x="841" y="1862"/>
                  </a:lnTo>
                  <a:lnTo>
                    <a:pt x="848" y="1860"/>
                  </a:lnTo>
                  <a:lnTo>
                    <a:pt x="853" y="1857"/>
                  </a:lnTo>
                  <a:lnTo>
                    <a:pt x="860" y="1854"/>
                  </a:lnTo>
                  <a:lnTo>
                    <a:pt x="865" y="1849"/>
                  </a:lnTo>
                  <a:lnTo>
                    <a:pt x="871" y="1844"/>
                  </a:lnTo>
                  <a:lnTo>
                    <a:pt x="871" y="1860"/>
                  </a:lnTo>
                  <a:lnTo>
                    <a:pt x="926" y="1860"/>
                  </a:lnTo>
                  <a:lnTo>
                    <a:pt x="926" y="1546"/>
                  </a:lnTo>
                  <a:lnTo>
                    <a:pt x="871" y="1573"/>
                  </a:lnTo>
                  <a:lnTo>
                    <a:pt x="871" y="1654"/>
                  </a:lnTo>
                  <a:close/>
                  <a:moveTo>
                    <a:pt x="832" y="1815"/>
                  </a:moveTo>
                  <a:lnTo>
                    <a:pt x="832" y="1815"/>
                  </a:lnTo>
                  <a:lnTo>
                    <a:pt x="826" y="1814"/>
                  </a:lnTo>
                  <a:lnTo>
                    <a:pt x="818" y="1812"/>
                  </a:lnTo>
                  <a:lnTo>
                    <a:pt x="811" y="1808"/>
                  </a:lnTo>
                  <a:lnTo>
                    <a:pt x="805" y="1802"/>
                  </a:lnTo>
                  <a:lnTo>
                    <a:pt x="799" y="1793"/>
                  </a:lnTo>
                  <a:lnTo>
                    <a:pt x="795" y="1781"/>
                  </a:lnTo>
                  <a:lnTo>
                    <a:pt x="791" y="1765"/>
                  </a:lnTo>
                  <a:lnTo>
                    <a:pt x="790" y="1746"/>
                  </a:lnTo>
                  <a:lnTo>
                    <a:pt x="790" y="1746"/>
                  </a:lnTo>
                  <a:lnTo>
                    <a:pt x="791" y="1728"/>
                  </a:lnTo>
                  <a:lnTo>
                    <a:pt x="795" y="1715"/>
                  </a:lnTo>
                  <a:lnTo>
                    <a:pt x="799" y="1704"/>
                  </a:lnTo>
                  <a:lnTo>
                    <a:pt x="805" y="1696"/>
                  </a:lnTo>
                  <a:lnTo>
                    <a:pt x="810" y="1689"/>
                  </a:lnTo>
                  <a:lnTo>
                    <a:pt x="818" y="1686"/>
                  </a:lnTo>
                  <a:lnTo>
                    <a:pt x="824" y="1684"/>
                  </a:lnTo>
                  <a:lnTo>
                    <a:pt x="832" y="1684"/>
                  </a:lnTo>
                  <a:lnTo>
                    <a:pt x="832" y="1684"/>
                  </a:lnTo>
                  <a:lnTo>
                    <a:pt x="839" y="1684"/>
                  </a:lnTo>
                  <a:lnTo>
                    <a:pt x="845" y="1686"/>
                  </a:lnTo>
                  <a:lnTo>
                    <a:pt x="852" y="1688"/>
                  </a:lnTo>
                  <a:lnTo>
                    <a:pt x="856" y="1691"/>
                  </a:lnTo>
                  <a:lnTo>
                    <a:pt x="861" y="1695"/>
                  </a:lnTo>
                  <a:lnTo>
                    <a:pt x="865" y="1698"/>
                  </a:lnTo>
                  <a:lnTo>
                    <a:pt x="871" y="1706"/>
                  </a:lnTo>
                  <a:lnTo>
                    <a:pt x="871" y="1793"/>
                  </a:lnTo>
                  <a:lnTo>
                    <a:pt x="871" y="1793"/>
                  </a:lnTo>
                  <a:lnTo>
                    <a:pt x="864" y="1801"/>
                  </a:lnTo>
                  <a:lnTo>
                    <a:pt x="856" y="1807"/>
                  </a:lnTo>
                  <a:lnTo>
                    <a:pt x="852" y="1811"/>
                  </a:lnTo>
                  <a:lnTo>
                    <a:pt x="845" y="1813"/>
                  </a:lnTo>
                  <a:lnTo>
                    <a:pt x="840" y="1814"/>
                  </a:lnTo>
                  <a:lnTo>
                    <a:pt x="832" y="1815"/>
                  </a:lnTo>
                  <a:lnTo>
                    <a:pt x="832" y="1815"/>
                  </a:lnTo>
                  <a:close/>
                  <a:moveTo>
                    <a:pt x="2069" y="1633"/>
                  </a:moveTo>
                  <a:lnTo>
                    <a:pt x="2069" y="1633"/>
                  </a:lnTo>
                  <a:lnTo>
                    <a:pt x="2064" y="1634"/>
                  </a:lnTo>
                  <a:lnTo>
                    <a:pt x="2057" y="1635"/>
                  </a:lnTo>
                  <a:lnTo>
                    <a:pt x="2044" y="1639"/>
                  </a:lnTo>
                  <a:lnTo>
                    <a:pt x="2032" y="1645"/>
                  </a:lnTo>
                  <a:lnTo>
                    <a:pt x="2021" y="1654"/>
                  </a:lnTo>
                  <a:lnTo>
                    <a:pt x="2021" y="1551"/>
                  </a:lnTo>
                  <a:lnTo>
                    <a:pt x="1966" y="1579"/>
                  </a:lnTo>
                  <a:lnTo>
                    <a:pt x="1966" y="1860"/>
                  </a:lnTo>
                  <a:lnTo>
                    <a:pt x="2021" y="1860"/>
                  </a:lnTo>
                  <a:lnTo>
                    <a:pt x="2021" y="1844"/>
                  </a:lnTo>
                  <a:lnTo>
                    <a:pt x="2021" y="1844"/>
                  </a:lnTo>
                  <a:lnTo>
                    <a:pt x="2025" y="1849"/>
                  </a:lnTo>
                  <a:lnTo>
                    <a:pt x="2032" y="1854"/>
                  </a:lnTo>
                  <a:lnTo>
                    <a:pt x="2037" y="1857"/>
                  </a:lnTo>
                  <a:lnTo>
                    <a:pt x="2044" y="1860"/>
                  </a:lnTo>
                  <a:lnTo>
                    <a:pt x="2049" y="1862"/>
                  </a:lnTo>
                  <a:lnTo>
                    <a:pt x="2057" y="1864"/>
                  </a:lnTo>
                  <a:lnTo>
                    <a:pt x="2064" y="1865"/>
                  </a:lnTo>
                  <a:lnTo>
                    <a:pt x="2070" y="1866"/>
                  </a:lnTo>
                  <a:lnTo>
                    <a:pt x="2070" y="1866"/>
                  </a:lnTo>
                  <a:lnTo>
                    <a:pt x="2080" y="1865"/>
                  </a:lnTo>
                  <a:lnTo>
                    <a:pt x="2090" y="1864"/>
                  </a:lnTo>
                  <a:lnTo>
                    <a:pt x="2099" y="1861"/>
                  </a:lnTo>
                  <a:lnTo>
                    <a:pt x="2108" y="1857"/>
                  </a:lnTo>
                  <a:lnTo>
                    <a:pt x="2116" y="1853"/>
                  </a:lnTo>
                  <a:lnTo>
                    <a:pt x="2122" y="1848"/>
                  </a:lnTo>
                  <a:lnTo>
                    <a:pt x="2129" y="1841"/>
                  </a:lnTo>
                  <a:lnTo>
                    <a:pt x="2134" y="1835"/>
                  </a:lnTo>
                  <a:lnTo>
                    <a:pt x="2140" y="1826"/>
                  </a:lnTo>
                  <a:lnTo>
                    <a:pt x="2144" y="1817"/>
                  </a:lnTo>
                  <a:lnTo>
                    <a:pt x="2148" y="1807"/>
                  </a:lnTo>
                  <a:lnTo>
                    <a:pt x="2151" y="1797"/>
                  </a:lnTo>
                  <a:lnTo>
                    <a:pt x="2154" y="1786"/>
                  </a:lnTo>
                  <a:lnTo>
                    <a:pt x="2155" y="1774"/>
                  </a:lnTo>
                  <a:lnTo>
                    <a:pt x="2157" y="1761"/>
                  </a:lnTo>
                  <a:lnTo>
                    <a:pt x="2158" y="1747"/>
                  </a:lnTo>
                  <a:lnTo>
                    <a:pt x="2158" y="1747"/>
                  </a:lnTo>
                  <a:lnTo>
                    <a:pt x="2157" y="1734"/>
                  </a:lnTo>
                  <a:lnTo>
                    <a:pt x="2155" y="1722"/>
                  </a:lnTo>
                  <a:lnTo>
                    <a:pt x="2153" y="1710"/>
                  </a:lnTo>
                  <a:lnTo>
                    <a:pt x="2151" y="1699"/>
                  </a:lnTo>
                  <a:lnTo>
                    <a:pt x="2148" y="1689"/>
                  </a:lnTo>
                  <a:lnTo>
                    <a:pt x="2143" y="1680"/>
                  </a:lnTo>
                  <a:lnTo>
                    <a:pt x="2139" y="1672"/>
                  </a:lnTo>
                  <a:lnTo>
                    <a:pt x="2133" y="1664"/>
                  </a:lnTo>
                  <a:lnTo>
                    <a:pt x="2128" y="1657"/>
                  </a:lnTo>
                  <a:lnTo>
                    <a:pt x="2121" y="1651"/>
                  </a:lnTo>
                  <a:lnTo>
                    <a:pt x="2113" y="1645"/>
                  </a:lnTo>
                  <a:lnTo>
                    <a:pt x="2106" y="1641"/>
                  </a:lnTo>
                  <a:lnTo>
                    <a:pt x="2098" y="1637"/>
                  </a:lnTo>
                  <a:lnTo>
                    <a:pt x="2089" y="1635"/>
                  </a:lnTo>
                  <a:lnTo>
                    <a:pt x="2079" y="1634"/>
                  </a:lnTo>
                  <a:lnTo>
                    <a:pt x="2069" y="1633"/>
                  </a:lnTo>
                  <a:lnTo>
                    <a:pt x="2069" y="1633"/>
                  </a:lnTo>
                  <a:close/>
                  <a:moveTo>
                    <a:pt x="2059" y="1684"/>
                  </a:moveTo>
                  <a:lnTo>
                    <a:pt x="2059" y="1684"/>
                  </a:lnTo>
                  <a:lnTo>
                    <a:pt x="2067" y="1685"/>
                  </a:lnTo>
                  <a:lnTo>
                    <a:pt x="2075" y="1687"/>
                  </a:lnTo>
                  <a:lnTo>
                    <a:pt x="2081" y="1691"/>
                  </a:lnTo>
                  <a:lnTo>
                    <a:pt x="2088" y="1698"/>
                  </a:lnTo>
                  <a:lnTo>
                    <a:pt x="2094" y="1706"/>
                  </a:lnTo>
                  <a:lnTo>
                    <a:pt x="2097" y="1717"/>
                  </a:lnTo>
                  <a:lnTo>
                    <a:pt x="2100" y="1730"/>
                  </a:lnTo>
                  <a:lnTo>
                    <a:pt x="2101" y="1746"/>
                  </a:lnTo>
                  <a:lnTo>
                    <a:pt x="2101" y="1746"/>
                  </a:lnTo>
                  <a:lnTo>
                    <a:pt x="2100" y="1762"/>
                  </a:lnTo>
                  <a:lnTo>
                    <a:pt x="2098" y="1776"/>
                  </a:lnTo>
                  <a:lnTo>
                    <a:pt x="2096" y="1787"/>
                  </a:lnTo>
                  <a:lnTo>
                    <a:pt x="2091" y="1797"/>
                  </a:lnTo>
                  <a:lnTo>
                    <a:pt x="2085" y="1805"/>
                  </a:lnTo>
                  <a:lnTo>
                    <a:pt x="2078" y="1811"/>
                  </a:lnTo>
                  <a:lnTo>
                    <a:pt x="2070" y="1814"/>
                  </a:lnTo>
                  <a:lnTo>
                    <a:pt x="2061" y="1815"/>
                  </a:lnTo>
                  <a:lnTo>
                    <a:pt x="2061" y="1815"/>
                  </a:lnTo>
                  <a:lnTo>
                    <a:pt x="2053" y="1814"/>
                  </a:lnTo>
                  <a:lnTo>
                    <a:pt x="2046" y="1813"/>
                  </a:lnTo>
                  <a:lnTo>
                    <a:pt x="2041" y="1810"/>
                  </a:lnTo>
                  <a:lnTo>
                    <a:pt x="2035" y="1807"/>
                  </a:lnTo>
                  <a:lnTo>
                    <a:pt x="2026" y="1800"/>
                  </a:lnTo>
                  <a:lnTo>
                    <a:pt x="2021" y="1794"/>
                  </a:lnTo>
                  <a:lnTo>
                    <a:pt x="2021" y="1706"/>
                  </a:lnTo>
                  <a:lnTo>
                    <a:pt x="2021" y="1706"/>
                  </a:lnTo>
                  <a:lnTo>
                    <a:pt x="2024" y="1701"/>
                  </a:lnTo>
                  <a:lnTo>
                    <a:pt x="2029" y="1697"/>
                  </a:lnTo>
                  <a:lnTo>
                    <a:pt x="2033" y="1693"/>
                  </a:lnTo>
                  <a:lnTo>
                    <a:pt x="2037" y="1689"/>
                  </a:lnTo>
                  <a:lnTo>
                    <a:pt x="2043" y="1687"/>
                  </a:lnTo>
                  <a:lnTo>
                    <a:pt x="2048" y="1685"/>
                  </a:lnTo>
                  <a:lnTo>
                    <a:pt x="2054" y="1684"/>
                  </a:lnTo>
                  <a:lnTo>
                    <a:pt x="2059" y="1684"/>
                  </a:lnTo>
                  <a:lnTo>
                    <a:pt x="2059" y="1684"/>
                  </a:lnTo>
                  <a:close/>
                  <a:moveTo>
                    <a:pt x="1445" y="1654"/>
                  </a:moveTo>
                  <a:lnTo>
                    <a:pt x="1445" y="1654"/>
                  </a:lnTo>
                  <a:lnTo>
                    <a:pt x="1440" y="1650"/>
                  </a:lnTo>
                  <a:lnTo>
                    <a:pt x="1435" y="1645"/>
                  </a:lnTo>
                  <a:lnTo>
                    <a:pt x="1428" y="1642"/>
                  </a:lnTo>
                  <a:lnTo>
                    <a:pt x="1423" y="1639"/>
                  </a:lnTo>
                  <a:lnTo>
                    <a:pt x="1416" y="1636"/>
                  </a:lnTo>
                  <a:lnTo>
                    <a:pt x="1409" y="1634"/>
                  </a:lnTo>
                  <a:lnTo>
                    <a:pt x="1403" y="1634"/>
                  </a:lnTo>
                  <a:lnTo>
                    <a:pt x="1396" y="1633"/>
                  </a:lnTo>
                  <a:lnTo>
                    <a:pt x="1396" y="1633"/>
                  </a:lnTo>
                  <a:lnTo>
                    <a:pt x="1386" y="1634"/>
                  </a:lnTo>
                  <a:lnTo>
                    <a:pt x="1376" y="1635"/>
                  </a:lnTo>
                  <a:lnTo>
                    <a:pt x="1367" y="1637"/>
                  </a:lnTo>
                  <a:lnTo>
                    <a:pt x="1360" y="1641"/>
                  </a:lnTo>
                  <a:lnTo>
                    <a:pt x="1352" y="1645"/>
                  </a:lnTo>
                  <a:lnTo>
                    <a:pt x="1344" y="1651"/>
                  </a:lnTo>
                  <a:lnTo>
                    <a:pt x="1338" y="1657"/>
                  </a:lnTo>
                  <a:lnTo>
                    <a:pt x="1332" y="1664"/>
                  </a:lnTo>
                  <a:lnTo>
                    <a:pt x="1327" y="1672"/>
                  </a:lnTo>
                  <a:lnTo>
                    <a:pt x="1322" y="1680"/>
                  </a:lnTo>
                  <a:lnTo>
                    <a:pt x="1318" y="1689"/>
                  </a:lnTo>
                  <a:lnTo>
                    <a:pt x="1314" y="1699"/>
                  </a:lnTo>
                  <a:lnTo>
                    <a:pt x="1312" y="1710"/>
                  </a:lnTo>
                  <a:lnTo>
                    <a:pt x="1310" y="1722"/>
                  </a:lnTo>
                  <a:lnTo>
                    <a:pt x="1309" y="1734"/>
                  </a:lnTo>
                  <a:lnTo>
                    <a:pt x="1309" y="1747"/>
                  </a:lnTo>
                  <a:lnTo>
                    <a:pt x="1309" y="1747"/>
                  </a:lnTo>
                  <a:lnTo>
                    <a:pt x="1309" y="1761"/>
                  </a:lnTo>
                  <a:lnTo>
                    <a:pt x="1310" y="1773"/>
                  </a:lnTo>
                  <a:lnTo>
                    <a:pt x="1312" y="1785"/>
                  </a:lnTo>
                  <a:lnTo>
                    <a:pt x="1314" y="1796"/>
                  </a:lnTo>
                  <a:lnTo>
                    <a:pt x="1318" y="1807"/>
                  </a:lnTo>
                  <a:lnTo>
                    <a:pt x="1321" y="1817"/>
                  </a:lnTo>
                  <a:lnTo>
                    <a:pt x="1327" y="1826"/>
                  </a:lnTo>
                  <a:lnTo>
                    <a:pt x="1331" y="1834"/>
                  </a:lnTo>
                  <a:lnTo>
                    <a:pt x="1338" y="1841"/>
                  </a:lnTo>
                  <a:lnTo>
                    <a:pt x="1343" y="1847"/>
                  </a:lnTo>
                  <a:lnTo>
                    <a:pt x="1351" y="1853"/>
                  </a:lnTo>
                  <a:lnTo>
                    <a:pt x="1359" y="1857"/>
                  </a:lnTo>
                  <a:lnTo>
                    <a:pt x="1366" y="1860"/>
                  </a:lnTo>
                  <a:lnTo>
                    <a:pt x="1375" y="1864"/>
                  </a:lnTo>
                  <a:lnTo>
                    <a:pt x="1385" y="1865"/>
                  </a:lnTo>
                  <a:lnTo>
                    <a:pt x="1395" y="1865"/>
                  </a:lnTo>
                  <a:lnTo>
                    <a:pt x="1395" y="1865"/>
                  </a:lnTo>
                  <a:lnTo>
                    <a:pt x="1402" y="1865"/>
                  </a:lnTo>
                  <a:lnTo>
                    <a:pt x="1408" y="1864"/>
                  </a:lnTo>
                  <a:lnTo>
                    <a:pt x="1415" y="1862"/>
                  </a:lnTo>
                  <a:lnTo>
                    <a:pt x="1421" y="1860"/>
                  </a:lnTo>
                  <a:lnTo>
                    <a:pt x="1428" y="1857"/>
                  </a:lnTo>
                  <a:lnTo>
                    <a:pt x="1434" y="1853"/>
                  </a:lnTo>
                  <a:lnTo>
                    <a:pt x="1439" y="1849"/>
                  </a:lnTo>
                  <a:lnTo>
                    <a:pt x="1445" y="1844"/>
                  </a:lnTo>
                  <a:lnTo>
                    <a:pt x="1445" y="1849"/>
                  </a:lnTo>
                  <a:lnTo>
                    <a:pt x="1445" y="1849"/>
                  </a:lnTo>
                  <a:lnTo>
                    <a:pt x="1445" y="1858"/>
                  </a:lnTo>
                  <a:lnTo>
                    <a:pt x="1444" y="1868"/>
                  </a:lnTo>
                  <a:lnTo>
                    <a:pt x="1441" y="1878"/>
                  </a:lnTo>
                  <a:lnTo>
                    <a:pt x="1439" y="1882"/>
                  </a:lnTo>
                  <a:lnTo>
                    <a:pt x="1436" y="1887"/>
                  </a:lnTo>
                  <a:lnTo>
                    <a:pt x="1433" y="1891"/>
                  </a:lnTo>
                  <a:lnTo>
                    <a:pt x="1428" y="1896"/>
                  </a:lnTo>
                  <a:lnTo>
                    <a:pt x="1421" y="1899"/>
                  </a:lnTo>
                  <a:lnTo>
                    <a:pt x="1415" y="1901"/>
                  </a:lnTo>
                  <a:lnTo>
                    <a:pt x="1407" y="1904"/>
                  </a:lnTo>
                  <a:lnTo>
                    <a:pt x="1397" y="1905"/>
                  </a:lnTo>
                  <a:lnTo>
                    <a:pt x="1386" y="1908"/>
                  </a:lnTo>
                  <a:lnTo>
                    <a:pt x="1374" y="1908"/>
                  </a:lnTo>
                  <a:lnTo>
                    <a:pt x="1372" y="1908"/>
                  </a:lnTo>
                  <a:lnTo>
                    <a:pt x="1391" y="1951"/>
                  </a:lnTo>
                  <a:lnTo>
                    <a:pt x="1392" y="1951"/>
                  </a:lnTo>
                  <a:lnTo>
                    <a:pt x="1392" y="1951"/>
                  </a:lnTo>
                  <a:lnTo>
                    <a:pt x="1405" y="1951"/>
                  </a:lnTo>
                  <a:lnTo>
                    <a:pt x="1417" y="1948"/>
                  </a:lnTo>
                  <a:lnTo>
                    <a:pt x="1429" y="1946"/>
                  </a:lnTo>
                  <a:lnTo>
                    <a:pt x="1439" y="1943"/>
                  </a:lnTo>
                  <a:lnTo>
                    <a:pt x="1449" y="1940"/>
                  </a:lnTo>
                  <a:lnTo>
                    <a:pt x="1458" y="1935"/>
                  </a:lnTo>
                  <a:lnTo>
                    <a:pt x="1466" y="1929"/>
                  </a:lnTo>
                  <a:lnTo>
                    <a:pt x="1473" y="1923"/>
                  </a:lnTo>
                  <a:lnTo>
                    <a:pt x="1480" y="1915"/>
                  </a:lnTo>
                  <a:lnTo>
                    <a:pt x="1484" y="1907"/>
                  </a:lnTo>
                  <a:lnTo>
                    <a:pt x="1490" y="1898"/>
                  </a:lnTo>
                  <a:lnTo>
                    <a:pt x="1493" y="1888"/>
                  </a:lnTo>
                  <a:lnTo>
                    <a:pt x="1497" y="1877"/>
                  </a:lnTo>
                  <a:lnTo>
                    <a:pt x="1499" y="1866"/>
                  </a:lnTo>
                  <a:lnTo>
                    <a:pt x="1500" y="1854"/>
                  </a:lnTo>
                  <a:lnTo>
                    <a:pt x="1500" y="1839"/>
                  </a:lnTo>
                  <a:lnTo>
                    <a:pt x="1500" y="1639"/>
                  </a:lnTo>
                  <a:lnTo>
                    <a:pt x="1445" y="1639"/>
                  </a:lnTo>
                  <a:lnTo>
                    <a:pt x="1445" y="1654"/>
                  </a:lnTo>
                  <a:close/>
                  <a:moveTo>
                    <a:pt x="1445" y="1706"/>
                  </a:moveTo>
                  <a:lnTo>
                    <a:pt x="1445" y="1793"/>
                  </a:lnTo>
                  <a:lnTo>
                    <a:pt x="1445" y="1793"/>
                  </a:lnTo>
                  <a:lnTo>
                    <a:pt x="1438" y="1801"/>
                  </a:lnTo>
                  <a:lnTo>
                    <a:pt x="1429" y="1808"/>
                  </a:lnTo>
                  <a:lnTo>
                    <a:pt x="1425" y="1811"/>
                  </a:lnTo>
                  <a:lnTo>
                    <a:pt x="1419" y="1813"/>
                  </a:lnTo>
                  <a:lnTo>
                    <a:pt x="1413" y="1814"/>
                  </a:lnTo>
                  <a:lnTo>
                    <a:pt x="1406" y="1815"/>
                  </a:lnTo>
                  <a:lnTo>
                    <a:pt x="1406" y="1815"/>
                  </a:lnTo>
                  <a:lnTo>
                    <a:pt x="1398" y="1814"/>
                  </a:lnTo>
                  <a:lnTo>
                    <a:pt x="1392" y="1812"/>
                  </a:lnTo>
                  <a:lnTo>
                    <a:pt x="1384" y="1807"/>
                  </a:lnTo>
                  <a:lnTo>
                    <a:pt x="1378" y="1802"/>
                  </a:lnTo>
                  <a:lnTo>
                    <a:pt x="1373" y="1793"/>
                  </a:lnTo>
                  <a:lnTo>
                    <a:pt x="1369" y="1781"/>
                  </a:lnTo>
                  <a:lnTo>
                    <a:pt x="1365" y="1765"/>
                  </a:lnTo>
                  <a:lnTo>
                    <a:pt x="1364" y="1746"/>
                  </a:lnTo>
                  <a:lnTo>
                    <a:pt x="1364" y="1746"/>
                  </a:lnTo>
                  <a:lnTo>
                    <a:pt x="1365" y="1728"/>
                  </a:lnTo>
                  <a:lnTo>
                    <a:pt x="1369" y="1715"/>
                  </a:lnTo>
                  <a:lnTo>
                    <a:pt x="1373" y="1704"/>
                  </a:lnTo>
                  <a:lnTo>
                    <a:pt x="1378" y="1696"/>
                  </a:lnTo>
                  <a:lnTo>
                    <a:pt x="1384" y="1689"/>
                  </a:lnTo>
                  <a:lnTo>
                    <a:pt x="1392" y="1686"/>
                  </a:lnTo>
                  <a:lnTo>
                    <a:pt x="1398" y="1684"/>
                  </a:lnTo>
                  <a:lnTo>
                    <a:pt x="1406" y="1684"/>
                  </a:lnTo>
                  <a:lnTo>
                    <a:pt x="1406" y="1684"/>
                  </a:lnTo>
                  <a:lnTo>
                    <a:pt x="1413" y="1684"/>
                  </a:lnTo>
                  <a:lnTo>
                    <a:pt x="1419" y="1686"/>
                  </a:lnTo>
                  <a:lnTo>
                    <a:pt x="1426" y="1688"/>
                  </a:lnTo>
                  <a:lnTo>
                    <a:pt x="1430" y="1690"/>
                  </a:lnTo>
                  <a:lnTo>
                    <a:pt x="1435" y="1695"/>
                  </a:lnTo>
                  <a:lnTo>
                    <a:pt x="1439" y="1698"/>
                  </a:lnTo>
                  <a:lnTo>
                    <a:pt x="1445" y="1706"/>
                  </a:lnTo>
                  <a:lnTo>
                    <a:pt x="1445" y="1706"/>
                  </a:lnTo>
                  <a:close/>
                  <a:moveTo>
                    <a:pt x="1671" y="1693"/>
                  </a:moveTo>
                  <a:lnTo>
                    <a:pt x="1671" y="1693"/>
                  </a:lnTo>
                  <a:lnTo>
                    <a:pt x="1684" y="1686"/>
                  </a:lnTo>
                  <a:lnTo>
                    <a:pt x="1697" y="1682"/>
                  </a:lnTo>
                  <a:lnTo>
                    <a:pt x="1712" y="1678"/>
                  </a:lnTo>
                  <a:lnTo>
                    <a:pt x="1727" y="1677"/>
                  </a:lnTo>
                  <a:lnTo>
                    <a:pt x="1727" y="1677"/>
                  </a:lnTo>
                  <a:lnTo>
                    <a:pt x="1737" y="1678"/>
                  </a:lnTo>
                  <a:lnTo>
                    <a:pt x="1745" y="1679"/>
                  </a:lnTo>
                  <a:lnTo>
                    <a:pt x="1751" y="1682"/>
                  </a:lnTo>
                  <a:lnTo>
                    <a:pt x="1757" y="1686"/>
                  </a:lnTo>
                  <a:lnTo>
                    <a:pt x="1761" y="1690"/>
                  </a:lnTo>
                  <a:lnTo>
                    <a:pt x="1765" y="1696"/>
                  </a:lnTo>
                  <a:lnTo>
                    <a:pt x="1767" y="1701"/>
                  </a:lnTo>
                  <a:lnTo>
                    <a:pt x="1767" y="1709"/>
                  </a:lnTo>
                  <a:lnTo>
                    <a:pt x="1767" y="1725"/>
                  </a:lnTo>
                  <a:lnTo>
                    <a:pt x="1767" y="1725"/>
                  </a:lnTo>
                  <a:lnTo>
                    <a:pt x="1757" y="1720"/>
                  </a:lnTo>
                  <a:lnTo>
                    <a:pt x="1745" y="1717"/>
                  </a:lnTo>
                  <a:lnTo>
                    <a:pt x="1733" y="1715"/>
                  </a:lnTo>
                  <a:lnTo>
                    <a:pt x="1719" y="1714"/>
                  </a:lnTo>
                  <a:lnTo>
                    <a:pt x="1719" y="1714"/>
                  </a:lnTo>
                  <a:lnTo>
                    <a:pt x="1704" y="1715"/>
                  </a:lnTo>
                  <a:lnTo>
                    <a:pt x="1689" y="1718"/>
                  </a:lnTo>
                  <a:lnTo>
                    <a:pt x="1674" y="1722"/>
                  </a:lnTo>
                  <a:lnTo>
                    <a:pt x="1667" y="1726"/>
                  </a:lnTo>
                  <a:lnTo>
                    <a:pt x="1660" y="1730"/>
                  </a:lnTo>
                  <a:lnTo>
                    <a:pt x="1654" y="1734"/>
                  </a:lnTo>
                  <a:lnTo>
                    <a:pt x="1649" y="1740"/>
                  </a:lnTo>
                  <a:lnTo>
                    <a:pt x="1643" y="1746"/>
                  </a:lnTo>
                  <a:lnTo>
                    <a:pt x="1639" y="1752"/>
                  </a:lnTo>
                  <a:lnTo>
                    <a:pt x="1636" y="1760"/>
                  </a:lnTo>
                  <a:lnTo>
                    <a:pt x="1633" y="1769"/>
                  </a:lnTo>
                  <a:lnTo>
                    <a:pt x="1632" y="1778"/>
                  </a:lnTo>
                  <a:lnTo>
                    <a:pt x="1631" y="1786"/>
                  </a:lnTo>
                  <a:lnTo>
                    <a:pt x="1631" y="1786"/>
                  </a:lnTo>
                  <a:lnTo>
                    <a:pt x="1632" y="1797"/>
                  </a:lnTo>
                  <a:lnTo>
                    <a:pt x="1633" y="1807"/>
                  </a:lnTo>
                  <a:lnTo>
                    <a:pt x="1636" y="1815"/>
                  </a:lnTo>
                  <a:lnTo>
                    <a:pt x="1639" y="1824"/>
                  </a:lnTo>
                  <a:lnTo>
                    <a:pt x="1642" y="1830"/>
                  </a:lnTo>
                  <a:lnTo>
                    <a:pt x="1648" y="1837"/>
                  </a:lnTo>
                  <a:lnTo>
                    <a:pt x="1652" y="1843"/>
                  </a:lnTo>
                  <a:lnTo>
                    <a:pt x="1659" y="1848"/>
                  </a:lnTo>
                  <a:lnTo>
                    <a:pt x="1664" y="1853"/>
                  </a:lnTo>
                  <a:lnTo>
                    <a:pt x="1671" y="1856"/>
                  </a:lnTo>
                  <a:lnTo>
                    <a:pt x="1685" y="1861"/>
                  </a:lnTo>
                  <a:lnTo>
                    <a:pt x="1700" y="1865"/>
                  </a:lnTo>
                  <a:lnTo>
                    <a:pt x="1714" y="1866"/>
                  </a:lnTo>
                  <a:lnTo>
                    <a:pt x="1714" y="1866"/>
                  </a:lnTo>
                  <a:lnTo>
                    <a:pt x="1726" y="1864"/>
                  </a:lnTo>
                  <a:lnTo>
                    <a:pt x="1734" y="1862"/>
                  </a:lnTo>
                  <a:lnTo>
                    <a:pt x="1740" y="1860"/>
                  </a:lnTo>
                  <a:lnTo>
                    <a:pt x="1748" y="1857"/>
                  </a:lnTo>
                  <a:lnTo>
                    <a:pt x="1755" y="1853"/>
                  </a:lnTo>
                  <a:lnTo>
                    <a:pt x="1761" y="1848"/>
                  </a:lnTo>
                  <a:lnTo>
                    <a:pt x="1767" y="1843"/>
                  </a:lnTo>
                  <a:lnTo>
                    <a:pt x="1767" y="1860"/>
                  </a:lnTo>
                  <a:lnTo>
                    <a:pt x="1822" y="1860"/>
                  </a:lnTo>
                  <a:lnTo>
                    <a:pt x="1822" y="1710"/>
                  </a:lnTo>
                  <a:lnTo>
                    <a:pt x="1822" y="1710"/>
                  </a:lnTo>
                  <a:lnTo>
                    <a:pt x="1822" y="1701"/>
                  </a:lnTo>
                  <a:lnTo>
                    <a:pt x="1821" y="1694"/>
                  </a:lnTo>
                  <a:lnTo>
                    <a:pt x="1819" y="1686"/>
                  </a:lnTo>
                  <a:lnTo>
                    <a:pt x="1817" y="1678"/>
                  </a:lnTo>
                  <a:lnTo>
                    <a:pt x="1812" y="1672"/>
                  </a:lnTo>
                  <a:lnTo>
                    <a:pt x="1809" y="1665"/>
                  </a:lnTo>
                  <a:lnTo>
                    <a:pt x="1803" y="1659"/>
                  </a:lnTo>
                  <a:lnTo>
                    <a:pt x="1798" y="1654"/>
                  </a:lnTo>
                  <a:lnTo>
                    <a:pt x="1792" y="1650"/>
                  </a:lnTo>
                  <a:lnTo>
                    <a:pt x="1786" y="1645"/>
                  </a:lnTo>
                  <a:lnTo>
                    <a:pt x="1778" y="1642"/>
                  </a:lnTo>
                  <a:lnTo>
                    <a:pt x="1770" y="1639"/>
                  </a:lnTo>
                  <a:lnTo>
                    <a:pt x="1761" y="1636"/>
                  </a:lnTo>
                  <a:lnTo>
                    <a:pt x="1753" y="1635"/>
                  </a:lnTo>
                  <a:lnTo>
                    <a:pt x="1743" y="1634"/>
                  </a:lnTo>
                  <a:lnTo>
                    <a:pt x="1733" y="1633"/>
                  </a:lnTo>
                  <a:lnTo>
                    <a:pt x="1733" y="1633"/>
                  </a:lnTo>
                  <a:lnTo>
                    <a:pt x="1721" y="1634"/>
                  </a:lnTo>
                  <a:lnTo>
                    <a:pt x="1711" y="1634"/>
                  </a:lnTo>
                  <a:lnTo>
                    <a:pt x="1700" y="1636"/>
                  </a:lnTo>
                  <a:lnTo>
                    <a:pt x="1689" y="1639"/>
                  </a:lnTo>
                  <a:lnTo>
                    <a:pt x="1679" y="1642"/>
                  </a:lnTo>
                  <a:lnTo>
                    <a:pt x="1669" y="1645"/>
                  </a:lnTo>
                  <a:lnTo>
                    <a:pt x="1659" y="1650"/>
                  </a:lnTo>
                  <a:lnTo>
                    <a:pt x="1649" y="1655"/>
                  </a:lnTo>
                  <a:lnTo>
                    <a:pt x="1671" y="1693"/>
                  </a:lnTo>
                  <a:close/>
                  <a:moveTo>
                    <a:pt x="1686" y="1786"/>
                  </a:moveTo>
                  <a:lnTo>
                    <a:pt x="1686" y="1786"/>
                  </a:lnTo>
                  <a:lnTo>
                    <a:pt x="1686" y="1780"/>
                  </a:lnTo>
                  <a:lnTo>
                    <a:pt x="1689" y="1773"/>
                  </a:lnTo>
                  <a:lnTo>
                    <a:pt x="1692" y="1768"/>
                  </a:lnTo>
                  <a:lnTo>
                    <a:pt x="1696" y="1763"/>
                  </a:lnTo>
                  <a:lnTo>
                    <a:pt x="1702" y="1760"/>
                  </a:lnTo>
                  <a:lnTo>
                    <a:pt x="1708" y="1758"/>
                  </a:lnTo>
                  <a:lnTo>
                    <a:pt x="1716" y="1755"/>
                  </a:lnTo>
                  <a:lnTo>
                    <a:pt x="1724" y="1755"/>
                  </a:lnTo>
                  <a:lnTo>
                    <a:pt x="1724" y="1755"/>
                  </a:lnTo>
                  <a:lnTo>
                    <a:pt x="1736" y="1755"/>
                  </a:lnTo>
                  <a:lnTo>
                    <a:pt x="1747" y="1758"/>
                  </a:lnTo>
                  <a:lnTo>
                    <a:pt x="1757" y="1761"/>
                  </a:lnTo>
                  <a:lnTo>
                    <a:pt x="1767" y="1766"/>
                  </a:lnTo>
                  <a:lnTo>
                    <a:pt x="1767" y="1796"/>
                  </a:lnTo>
                  <a:lnTo>
                    <a:pt x="1767" y="1796"/>
                  </a:lnTo>
                  <a:lnTo>
                    <a:pt x="1765" y="1801"/>
                  </a:lnTo>
                  <a:lnTo>
                    <a:pt x="1760" y="1805"/>
                  </a:lnTo>
                  <a:lnTo>
                    <a:pt x="1756" y="1810"/>
                  </a:lnTo>
                  <a:lnTo>
                    <a:pt x="1750" y="1813"/>
                  </a:lnTo>
                  <a:lnTo>
                    <a:pt x="1745" y="1816"/>
                  </a:lnTo>
                  <a:lnTo>
                    <a:pt x="1738" y="1818"/>
                  </a:lnTo>
                  <a:lnTo>
                    <a:pt x="1732" y="1819"/>
                  </a:lnTo>
                  <a:lnTo>
                    <a:pt x="1724" y="1821"/>
                  </a:lnTo>
                  <a:lnTo>
                    <a:pt x="1724" y="1821"/>
                  </a:lnTo>
                  <a:lnTo>
                    <a:pt x="1716" y="1819"/>
                  </a:lnTo>
                  <a:lnTo>
                    <a:pt x="1708" y="1817"/>
                  </a:lnTo>
                  <a:lnTo>
                    <a:pt x="1702" y="1815"/>
                  </a:lnTo>
                  <a:lnTo>
                    <a:pt x="1696" y="1811"/>
                  </a:lnTo>
                  <a:lnTo>
                    <a:pt x="1692" y="1806"/>
                  </a:lnTo>
                  <a:lnTo>
                    <a:pt x="1689" y="1801"/>
                  </a:lnTo>
                  <a:lnTo>
                    <a:pt x="1687" y="1794"/>
                  </a:lnTo>
                  <a:lnTo>
                    <a:pt x="1686" y="1786"/>
                  </a:lnTo>
                  <a:lnTo>
                    <a:pt x="1686" y="1786"/>
                  </a:lnTo>
                  <a:close/>
                  <a:moveTo>
                    <a:pt x="2333" y="1796"/>
                  </a:moveTo>
                  <a:lnTo>
                    <a:pt x="2333" y="1796"/>
                  </a:lnTo>
                  <a:lnTo>
                    <a:pt x="2325" y="1803"/>
                  </a:lnTo>
                  <a:lnTo>
                    <a:pt x="2315" y="1808"/>
                  </a:lnTo>
                  <a:lnTo>
                    <a:pt x="2310" y="1811"/>
                  </a:lnTo>
                  <a:lnTo>
                    <a:pt x="2303" y="1813"/>
                  </a:lnTo>
                  <a:lnTo>
                    <a:pt x="2297" y="1814"/>
                  </a:lnTo>
                  <a:lnTo>
                    <a:pt x="2290" y="1815"/>
                  </a:lnTo>
                  <a:lnTo>
                    <a:pt x="2290" y="1815"/>
                  </a:lnTo>
                  <a:lnTo>
                    <a:pt x="2285" y="1814"/>
                  </a:lnTo>
                  <a:lnTo>
                    <a:pt x="2278" y="1814"/>
                  </a:lnTo>
                  <a:lnTo>
                    <a:pt x="2270" y="1812"/>
                  </a:lnTo>
                  <a:lnTo>
                    <a:pt x="2261" y="1807"/>
                  </a:lnTo>
                  <a:lnTo>
                    <a:pt x="2254" y="1802"/>
                  </a:lnTo>
                  <a:lnTo>
                    <a:pt x="2250" y="1797"/>
                  </a:lnTo>
                  <a:lnTo>
                    <a:pt x="2247" y="1793"/>
                  </a:lnTo>
                  <a:lnTo>
                    <a:pt x="2245" y="1787"/>
                  </a:lnTo>
                  <a:lnTo>
                    <a:pt x="2243" y="1781"/>
                  </a:lnTo>
                  <a:lnTo>
                    <a:pt x="2242" y="1774"/>
                  </a:lnTo>
                  <a:lnTo>
                    <a:pt x="2240" y="1766"/>
                  </a:lnTo>
                  <a:lnTo>
                    <a:pt x="2376" y="1766"/>
                  </a:lnTo>
                  <a:lnTo>
                    <a:pt x="2376" y="1766"/>
                  </a:lnTo>
                  <a:lnTo>
                    <a:pt x="2377" y="1750"/>
                  </a:lnTo>
                  <a:lnTo>
                    <a:pt x="2377" y="1750"/>
                  </a:lnTo>
                  <a:lnTo>
                    <a:pt x="2377" y="1737"/>
                  </a:lnTo>
                  <a:lnTo>
                    <a:pt x="2375" y="1725"/>
                  </a:lnTo>
                  <a:lnTo>
                    <a:pt x="2374" y="1712"/>
                  </a:lnTo>
                  <a:lnTo>
                    <a:pt x="2371" y="1701"/>
                  </a:lnTo>
                  <a:lnTo>
                    <a:pt x="2367" y="1691"/>
                  </a:lnTo>
                  <a:lnTo>
                    <a:pt x="2363" y="1682"/>
                  </a:lnTo>
                  <a:lnTo>
                    <a:pt x="2357" y="1673"/>
                  </a:lnTo>
                  <a:lnTo>
                    <a:pt x="2352" y="1665"/>
                  </a:lnTo>
                  <a:lnTo>
                    <a:pt x="2345" y="1657"/>
                  </a:lnTo>
                  <a:lnTo>
                    <a:pt x="2339" y="1652"/>
                  </a:lnTo>
                  <a:lnTo>
                    <a:pt x="2331" y="1646"/>
                  </a:lnTo>
                  <a:lnTo>
                    <a:pt x="2322" y="1642"/>
                  </a:lnTo>
                  <a:lnTo>
                    <a:pt x="2313" y="1639"/>
                  </a:lnTo>
                  <a:lnTo>
                    <a:pt x="2304" y="1635"/>
                  </a:lnTo>
                  <a:lnTo>
                    <a:pt x="2294" y="1634"/>
                  </a:lnTo>
                  <a:lnTo>
                    <a:pt x="2283" y="1633"/>
                  </a:lnTo>
                  <a:lnTo>
                    <a:pt x="2283" y="1633"/>
                  </a:lnTo>
                  <a:lnTo>
                    <a:pt x="2274" y="1634"/>
                  </a:lnTo>
                  <a:lnTo>
                    <a:pt x="2264" y="1635"/>
                  </a:lnTo>
                  <a:lnTo>
                    <a:pt x="2254" y="1639"/>
                  </a:lnTo>
                  <a:lnTo>
                    <a:pt x="2244" y="1642"/>
                  </a:lnTo>
                  <a:lnTo>
                    <a:pt x="2235" y="1646"/>
                  </a:lnTo>
                  <a:lnTo>
                    <a:pt x="2227" y="1653"/>
                  </a:lnTo>
                  <a:lnTo>
                    <a:pt x="2219" y="1658"/>
                  </a:lnTo>
                  <a:lnTo>
                    <a:pt x="2213" y="1666"/>
                  </a:lnTo>
                  <a:lnTo>
                    <a:pt x="2206" y="1674"/>
                  </a:lnTo>
                  <a:lnTo>
                    <a:pt x="2201" y="1683"/>
                  </a:lnTo>
                  <a:lnTo>
                    <a:pt x="2196" y="1693"/>
                  </a:lnTo>
                  <a:lnTo>
                    <a:pt x="2192" y="1703"/>
                  </a:lnTo>
                  <a:lnTo>
                    <a:pt x="2189" y="1714"/>
                  </a:lnTo>
                  <a:lnTo>
                    <a:pt x="2186" y="1726"/>
                  </a:lnTo>
                  <a:lnTo>
                    <a:pt x="2185" y="1737"/>
                  </a:lnTo>
                  <a:lnTo>
                    <a:pt x="2184" y="1750"/>
                  </a:lnTo>
                  <a:lnTo>
                    <a:pt x="2184" y="1750"/>
                  </a:lnTo>
                  <a:lnTo>
                    <a:pt x="2185" y="1762"/>
                  </a:lnTo>
                  <a:lnTo>
                    <a:pt x="2186" y="1774"/>
                  </a:lnTo>
                  <a:lnTo>
                    <a:pt x="2189" y="1786"/>
                  </a:lnTo>
                  <a:lnTo>
                    <a:pt x="2192" y="1797"/>
                  </a:lnTo>
                  <a:lnTo>
                    <a:pt x="2196" y="1807"/>
                  </a:lnTo>
                  <a:lnTo>
                    <a:pt x="2201" y="1817"/>
                  </a:lnTo>
                  <a:lnTo>
                    <a:pt x="2206" y="1826"/>
                  </a:lnTo>
                  <a:lnTo>
                    <a:pt x="2213" y="1834"/>
                  </a:lnTo>
                  <a:lnTo>
                    <a:pt x="2221" y="1840"/>
                  </a:lnTo>
                  <a:lnTo>
                    <a:pt x="2228" y="1847"/>
                  </a:lnTo>
                  <a:lnTo>
                    <a:pt x="2237" y="1853"/>
                  </a:lnTo>
                  <a:lnTo>
                    <a:pt x="2246" y="1857"/>
                  </a:lnTo>
                  <a:lnTo>
                    <a:pt x="2256" y="1860"/>
                  </a:lnTo>
                  <a:lnTo>
                    <a:pt x="2267" y="1864"/>
                  </a:lnTo>
                  <a:lnTo>
                    <a:pt x="2278" y="1865"/>
                  </a:lnTo>
                  <a:lnTo>
                    <a:pt x="2290" y="1866"/>
                  </a:lnTo>
                  <a:lnTo>
                    <a:pt x="2290" y="1866"/>
                  </a:lnTo>
                  <a:lnTo>
                    <a:pt x="2301" y="1865"/>
                  </a:lnTo>
                  <a:lnTo>
                    <a:pt x="2311" y="1864"/>
                  </a:lnTo>
                  <a:lnTo>
                    <a:pt x="2322" y="1860"/>
                  </a:lnTo>
                  <a:lnTo>
                    <a:pt x="2332" y="1857"/>
                  </a:lnTo>
                  <a:lnTo>
                    <a:pt x="2342" y="1851"/>
                  </a:lnTo>
                  <a:lnTo>
                    <a:pt x="2351" y="1846"/>
                  </a:lnTo>
                  <a:lnTo>
                    <a:pt x="2360" y="1838"/>
                  </a:lnTo>
                  <a:lnTo>
                    <a:pt x="2368" y="1830"/>
                  </a:lnTo>
                  <a:lnTo>
                    <a:pt x="2333" y="1796"/>
                  </a:lnTo>
                  <a:close/>
                  <a:moveTo>
                    <a:pt x="2242" y="1726"/>
                  </a:moveTo>
                  <a:lnTo>
                    <a:pt x="2242" y="1726"/>
                  </a:lnTo>
                  <a:lnTo>
                    <a:pt x="2243" y="1716"/>
                  </a:lnTo>
                  <a:lnTo>
                    <a:pt x="2245" y="1707"/>
                  </a:lnTo>
                  <a:lnTo>
                    <a:pt x="2248" y="1699"/>
                  </a:lnTo>
                  <a:lnTo>
                    <a:pt x="2254" y="1693"/>
                  </a:lnTo>
                  <a:lnTo>
                    <a:pt x="2259" y="1687"/>
                  </a:lnTo>
                  <a:lnTo>
                    <a:pt x="2266" y="1684"/>
                  </a:lnTo>
                  <a:lnTo>
                    <a:pt x="2274" y="1680"/>
                  </a:lnTo>
                  <a:lnTo>
                    <a:pt x="2282" y="1680"/>
                  </a:lnTo>
                  <a:lnTo>
                    <a:pt x="2282" y="1680"/>
                  </a:lnTo>
                  <a:lnTo>
                    <a:pt x="2292" y="1682"/>
                  </a:lnTo>
                  <a:lnTo>
                    <a:pt x="2301" y="1684"/>
                  </a:lnTo>
                  <a:lnTo>
                    <a:pt x="2308" y="1688"/>
                  </a:lnTo>
                  <a:lnTo>
                    <a:pt x="2313" y="1695"/>
                  </a:lnTo>
                  <a:lnTo>
                    <a:pt x="2318" y="1701"/>
                  </a:lnTo>
                  <a:lnTo>
                    <a:pt x="2321" y="1709"/>
                  </a:lnTo>
                  <a:lnTo>
                    <a:pt x="2323" y="1718"/>
                  </a:lnTo>
                  <a:lnTo>
                    <a:pt x="2324" y="1726"/>
                  </a:lnTo>
                  <a:lnTo>
                    <a:pt x="2242" y="1726"/>
                  </a:lnTo>
                  <a:close/>
                  <a:moveTo>
                    <a:pt x="2864" y="1796"/>
                  </a:moveTo>
                  <a:lnTo>
                    <a:pt x="2864" y="1796"/>
                  </a:lnTo>
                  <a:lnTo>
                    <a:pt x="2855" y="1803"/>
                  </a:lnTo>
                  <a:lnTo>
                    <a:pt x="2846" y="1808"/>
                  </a:lnTo>
                  <a:lnTo>
                    <a:pt x="2840" y="1811"/>
                  </a:lnTo>
                  <a:lnTo>
                    <a:pt x="2834" y="1813"/>
                  </a:lnTo>
                  <a:lnTo>
                    <a:pt x="2828" y="1814"/>
                  </a:lnTo>
                  <a:lnTo>
                    <a:pt x="2820" y="1815"/>
                  </a:lnTo>
                  <a:lnTo>
                    <a:pt x="2820" y="1815"/>
                  </a:lnTo>
                  <a:lnTo>
                    <a:pt x="2814" y="1814"/>
                  </a:lnTo>
                  <a:lnTo>
                    <a:pt x="2808" y="1814"/>
                  </a:lnTo>
                  <a:lnTo>
                    <a:pt x="2800" y="1812"/>
                  </a:lnTo>
                  <a:lnTo>
                    <a:pt x="2792" y="1807"/>
                  </a:lnTo>
                  <a:lnTo>
                    <a:pt x="2784" y="1802"/>
                  </a:lnTo>
                  <a:lnTo>
                    <a:pt x="2781" y="1797"/>
                  </a:lnTo>
                  <a:lnTo>
                    <a:pt x="2778" y="1793"/>
                  </a:lnTo>
                  <a:lnTo>
                    <a:pt x="2776" y="1787"/>
                  </a:lnTo>
                  <a:lnTo>
                    <a:pt x="2773" y="1781"/>
                  </a:lnTo>
                  <a:lnTo>
                    <a:pt x="2771" y="1774"/>
                  </a:lnTo>
                  <a:lnTo>
                    <a:pt x="2770" y="1766"/>
                  </a:lnTo>
                  <a:lnTo>
                    <a:pt x="2907" y="1766"/>
                  </a:lnTo>
                  <a:lnTo>
                    <a:pt x="2907" y="1766"/>
                  </a:lnTo>
                  <a:lnTo>
                    <a:pt x="2908" y="1750"/>
                  </a:lnTo>
                  <a:lnTo>
                    <a:pt x="2908" y="1750"/>
                  </a:lnTo>
                  <a:lnTo>
                    <a:pt x="2907" y="1737"/>
                  </a:lnTo>
                  <a:lnTo>
                    <a:pt x="2906" y="1725"/>
                  </a:lnTo>
                  <a:lnTo>
                    <a:pt x="2904" y="1712"/>
                  </a:lnTo>
                  <a:lnTo>
                    <a:pt x="2901" y="1701"/>
                  </a:lnTo>
                  <a:lnTo>
                    <a:pt x="2897" y="1691"/>
                  </a:lnTo>
                  <a:lnTo>
                    <a:pt x="2893" y="1682"/>
                  </a:lnTo>
                  <a:lnTo>
                    <a:pt x="2888" y="1673"/>
                  </a:lnTo>
                  <a:lnTo>
                    <a:pt x="2883" y="1665"/>
                  </a:lnTo>
                  <a:lnTo>
                    <a:pt x="2876" y="1657"/>
                  </a:lnTo>
                  <a:lnTo>
                    <a:pt x="2868" y="1652"/>
                  </a:lnTo>
                  <a:lnTo>
                    <a:pt x="2861" y="1646"/>
                  </a:lnTo>
                  <a:lnTo>
                    <a:pt x="2853" y="1642"/>
                  </a:lnTo>
                  <a:lnTo>
                    <a:pt x="2844" y="1639"/>
                  </a:lnTo>
                  <a:lnTo>
                    <a:pt x="2834" y="1635"/>
                  </a:lnTo>
                  <a:lnTo>
                    <a:pt x="2824" y="1634"/>
                  </a:lnTo>
                  <a:lnTo>
                    <a:pt x="2814" y="1633"/>
                  </a:lnTo>
                  <a:lnTo>
                    <a:pt x="2814" y="1633"/>
                  </a:lnTo>
                  <a:lnTo>
                    <a:pt x="2803" y="1634"/>
                  </a:lnTo>
                  <a:lnTo>
                    <a:pt x="2793" y="1635"/>
                  </a:lnTo>
                  <a:lnTo>
                    <a:pt x="2783" y="1639"/>
                  </a:lnTo>
                  <a:lnTo>
                    <a:pt x="2775" y="1642"/>
                  </a:lnTo>
                  <a:lnTo>
                    <a:pt x="2766" y="1646"/>
                  </a:lnTo>
                  <a:lnTo>
                    <a:pt x="2757" y="1653"/>
                  </a:lnTo>
                  <a:lnTo>
                    <a:pt x="2750" y="1658"/>
                  </a:lnTo>
                  <a:lnTo>
                    <a:pt x="2743" y="1666"/>
                  </a:lnTo>
                  <a:lnTo>
                    <a:pt x="2736" y="1674"/>
                  </a:lnTo>
                  <a:lnTo>
                    <a:pt x="2730" y="1683"/>
                  </a:lnTo>
                  <a:lnTo>
                    <a:pt x="2726" y="1693"/>
                  </a:lnTo>
                  <a:lnTo>
                    <a:pt x="2722" y="1703"/>
                  </a:lnTo>
                  <a:lnTo>
                    <a:pt x="2719" y="1714"/>
                  </a:lnTo>
                  <a:lnTo>
                    <a:pt x="2716" y="1726"/>
                  </a:lnTo>
                  <a:lnTo>
                    <a:pt x="2715" y="1737"/>
                  </a:lnTo>
                  <a:lnTo>
                    <a:pt x="2715" y="1750"/>
                  </a:lnTo>
                  <a:lnTo>
                    <a:pt x="2715" y="1750"/>
                  </a:lnTo>
                  <a:lnTo>
                    <a:pt x="2715" y="1762"/>
                  </a:lnTo>
                  <a:lnTo>
                    <a:pt x="2716" y="1774"/>
                  </a:lnTo>
                  <a:lnTo>
                    <a:pt x="2718" y="1786"/>
                  </a:lnTo>
                  <a:lnTo>
                    <a:pt x="2722" y="1797"/>
                  </a:lnTo>
                  <a:lnTo>
                    <a:pt x="2726" y="1807"/>
                  </a:lnTo>
                  <a:lnTo>
                    <a:pt x="2732" y="1817"/>
                  </a:lnTo>
                  <a:lnTo>
                    <a:pt x="2737" y="1826"/>
                  </a:lnTo>
                  <a:lnTo>
                    <a:pt x="2744" y="1834"/>
                  </a:lnTo>
                  <a:lnTo>
                    <a:pt x="2750" y="1840"/>
                  </a:lnTo>
                  <a:lnTo>
                    <a:pt x="2758" y="1847"/>
                  </a:lnTo>
                  <a:lnTo>
                    <a:pt x="2767" y="1853"/>
                  </a:lnTo>
                  <a:lnTo>
                    <a:pt x="2777" y="1857"/>
                  </a:lnTo>
                  <a:lnTo>
                    <a:pt x="2787" y="1860"/>
                  </a:lnTo>
                  <a:lnTo>
                    <a:pt x="2797" y="1864"/>
                  </a:lnTo>
                  <a:lnTo>
                    <a:pt x="2809" y="1865"/>
                  </a:lnTo>
                  <a:lnTo>
                    <a:pt x="2820" y="1866"/>
                  </a:lnTo>
                  <a:lnTo>
                    <a:pt x="2820" y="1866"/>
                  </a:lnTo>
                  <a:lnTo>
                    <a:pt x="2831" y="1865"/>
                  </a:lnTo>
                  <a:lnTo>
                    <a:pt x="2842" y="1864"/>
                  </a:lnTo>
                  <a:lnTo>
                    <a:pt x="2852" y="1860"/>
                  </a:lnTo>
                  <a:lnTo>
                    <a:pt x="2862" y="1857"/>
                  </a:lnTo>
                  <a:lnTo>
                    <a:pt x="2872" y="1851"/>
                  </a:lnTo>
                  <a:lnTo>
                    <a:pt x="2882" y="1846"/>
                  </a:lnTo>
                  <a:lnTo>
                    <a:pt x="2890" y="1838"/>
                  </a:lnTo>
                  <a:lnTo>
                    <a:pt x="2898" y="1830"/>
                  </a:lnTo>
                  <a:lnTo>
                    <a:pt x="2864" y="1796"/>
                  </a:lnTo>
                  <a:close/>
                  <a:moveTo>
                    <a:pt x="2771" y="1726"/>
                  </a:moveTo>
                  <a:lnTo>
                    <a:pt x="2771" y="1726"/>
                  </a:lnTo>
                  <a:lnTo>
                    <a:pt x="2772" y="1716"/>
                  </a:lnTo>
                  <a:lnTo>
                    <a:pt x="2776" y="1707"/>
                  </a:lnTo>
                  <a:lnTo>
                    <a:pt x="2779" y="1699"/>
                  </a:lnTo>
                  <a:lnTo>
                    <a:pt x="2783" y="1693"/>
                  </a:lnTo>
                  <a:lnTo>
                    <a:pt x="2790" y="1687"/>
                  </a:lnTo>
                  <a:lnTo>
                    <a:pt x="2797" y="1684"/>
                  </a:lnTo>
                  <a:lnTo>
                    <a:pt x="2804" y="1680"/>
                  </a:lnTo>
                  <a:lnTo>
                    <a:pt x="2813" y="1680"/>
                  </a:lnTo>
                  <a:lnTo>
                    <a:pt x="2813" y="1680"/>
                  </a:lnTo>
                  <a:lnTo>
                    <a:pt x="2823" y="1682"/>
                  </a:lnTo>
                  <a:lnTo>
                    <a:pt x="2831" y="1684"/>
                  </a:lnTo>
                  <a:lnTo>
                    <a:pt x="2839" y="1688"/>
                  </a:lnTo>
                  <a:lnTo>
                    <a:pt x="2844" y="1695"/>
                  </a:lnTo>
                  <a:lnTo>
                    <a:pt x="2849" y="1701"/>
                  </a:lnTo>
                  <a:lnTo>
                    <a:pt x="2852" y="1709"/>
                  </a:lnTo>
                  <a:lnTo>
                    <a:pt x="2854" y="1718"/>
                  </a:lnTo>
                  <a:lnTo>
                    <a:pt x="2855" y="1726"/>
                  </a:lnTo>
                  <a:lnTo>
                    <a:pt x="2771" y="1726"/>
                  </a:lnTo>
                  <a:close/>
                  <a:moveTo>
                    <a:pt x="2639" y="1783"/>
                  </a:moveTo>
                  <a:lnTo>
                    <a:pt x="2639" y="1783"/>
                  </a:lnTo>
                  <a:lnTo>
                    <a:pt x="2639" y="1791"/>
                  </a:lnTo>
                  <a:lnTo>
                    <a:pt x="2640" y="1796"/>
                  </a:lnTo>
                  <a:lnTo>
                    <a:pt x="2642" y="1802"/>
                  </a:lnTo>
                  <a:lnTo>
                    <a:pt x="2644" y="1806"/>
                  </a:lnTo>
                  <a:lnTo>
                    <a:pt x="2648" y="1810"/>
                  </a:lnTo>
                  <a:lnTo>
                    <a:pt x="2652" y="1812"/>
                  </a:lnTo>
                  <a:lnTo>
                    <a:pt x="2656" y="1813"/>
                  </a:lnTo>
                  <a:lnTo>
                    <a:pt x="2663" y="1813"/>
                  </a:lnTo>
                  <a:lnTo>
                    <a:pt x="2663" y="1813"/>
                  </a:lnTo>
                  <a:lnTo>
                    <a:pt x="2671" y="1813"/>
                  </a:lnTo>
                  <a:lnTo>
                    <a:pt x="2680" y="1811"/>
                  </a:lnTo>
                  <a:lnTo>
                    <a:pt x="2688" y="1807"/>
                  </a:lnTo>
                  <a:lnTo>
                    <a:pt x="2696" y="1803"/>
                  </a:lnTo>
                  <a:lnTo>
                    <a:pt x="2690" y="1855"/>
                  </a:lnTo>
                  <a:lnTo>
                    <a:pt x="2690" y="1855"/>
                  </a:lnTo>
                  <a:lnTo>
                    <a:pt x="2680" y="1859"/>
                  </a:lnTo>
                  <a:lnTo>
                    <a:pt x="2668" y="1862"/>
                  </a:lnTo>
                  <a:lnTo>
                    <a:pt x="2655" y="1865"/>
                  </a:lnTo>
                  <a:lnTo>
                    <a:pt x="2643" y="1866"/>
                  </a:lnTo>
                  <a:lnTo>
                    <a:pt x="2643" y="1866"/>
                  </a:lnTo>
                  <a:lnTo>
                    <a:pt x="2636" y="1865"/>
                  </a:lnTo>
                  <a:lnTo>
                    <a:pt x="2628" y="1864"/>
                  </a:lnTo>
                  <a:lnTo>
                    <a:pt x="2621" y="1861"/>
                  </a:lnTo>
                  <a:lnTo>
                    <a:pt x="2616" y="1859"/>
                  </a:lnTo>
                  <a:lnTo>
                    <a:pt x="2610" y="1856"/>
                  </a:lnTo>
                  <a:lnTo>
                    <a:pt x="2605" y="1853"/>
                  </a:lnTo>
                  <a:lnTo>
                    <a:pt x="2601" y="1848"/>
                  </a:lnTo>
                  <a:lnTo>
                    <a:pt x="2597" y="1843"/>
                  </a:lnTo>
                  <a:lnTo>
                    <a:pt x="2591" y="1833"/>
                  </a:lnTo>
                  <a:lnTo>
                    <a:pt x="2587" y="1821"/>
                  </a:lnTo>
                  <a:lnTo>
                    <a:pt x="2585" y="1810"/>
                  </a:lnTo>
                  <a:lnTo>
                    <a:pt x="2584" y="1797"/>
                  </a:lnTo>
                  <a:lnTo>
                    <a:pt x="2584" y="1689"/>
                  </a:lnTo>
                  <a:lnTo>
                    <a:pt x="2549" y="1689"/>
                  </a:lnTo>
                  <a:lnTo>
                    <a:pt x="2549" y="1639"/>
                  </a:lnTo>
                  <a:lnTo>
                    <a:pt x="2584" y="1639"/>
                  </a:lnTo>
                  <a:lnTo>
                    <a:pt x="2584" y="1581"/>
                  </a:lnTo>
                  <a:lnTo>
                    <a:pt x="2639" y="1554"/>
                  </a:lnTo>
                  <a:lnTo>
                    <a:pt x="2639" y="1639"/>
                  </a:lnTo>
                  <a:lnTo>
                    <a:pt x="2688" y="1639"/>
                  </a:lnTo>
                  <a:lnTo>
                    <a:pt x="2688" y="1689"/>
                  </a:lnTo>
                  <a:lnTo>
                    <a:pt x="2639" y="1689"/>
                  </a:lnTo>
                  <a:lnTo>
                    <a:pt x="2639" y="1783"/>
                  </a:lnTo>
                  <a:close/>
                  <a:moveTo>
                    <a:pt x="2532" y="1855"/>
                  </a:moveTo>
                  <a:lnTo>
                    <a:pt x="2532" y="1855"/>
                  </a:lnTo>
                  <a:lnTo>
                    <a:pt x="2522" y="1859"/>
                  </a:lnTo>
                  <a:lnTo>
                    <a:pt x="2511" y="1862"/>
                  </a:lnTo>
                  <a:lnTo>
                    <a:pt x="2499" y="1865"/>
                  </a:lnTo>
                  <a:lnTo>
                    <a:pt x="2487" y="1866"/>
                  </a:lnTo>
                  <a:lnTo>
                    <a:pt x="2487" y="1866"/>
                  </a:lnTo>
                  <a:lnTo>
                    <a:pt x="2478" y="1865"/>
                  </a:lnTo>
                  <a:lnTo>
                    <a:pt x="2471" y="1864"/>
                  </a:lnTo>
                  <a:lnTo>
                    <a:pt x="2464" y="1861"/>
                  </a:lnTo>
                  <a:lnTo>
                    <a:pt x="2458" y="1859"/>
                  </a:lnTo>
                  <a:lnTo>
                    <a:pt x="2453" y="1856"/>
                  </a:lnTo>
                  <a:lnTo>
                    <a:pt x="2448" y="1853"/>
                  </a:lnTo>
                  <a:lnTo>
                    <a:pt x="2443" y="1848"/>
                  </a:lnTo>
                  <a:lnTo>
                    <a:pt x="2440" y="1843"/>
                  </a:lnTo>
                  <a:lnTo>
                    <a:pt x="2434" y="1833"/>
                  </a:lnTo>
                  <a:lnTo>
                    <a:pt x="2430" y="1821"/>
                  </a:lnTo>
                  <a:lnTo>
                    <a:pt x="2427" y="1810"/>
                  </a:lnTo>
                  <a:lnTo>
                    <a:pt x="2427" y="1797"/>
                  </a:lnTo>
                  <a:lnTo>
                    <a:pt x="2427" y="1689"/>
                  </a:lnTo>
                  <a:lnTo>
                    <a:pt x="2393" y="1689"/>
                  </a:lnTo>
                  <a:lnTo>
                    <a:pt x="2393" y="1639"/>
                  </a:lnTo>
                  <a:lnTo>
                    <a:pt x="2427" y="1639"/>
                  </a:lnTo>
                  <a:lnTo>
                    <a:pt x="2427" y="1581"/>
                  </a:lnTo>
                  <a:lnTo>
                    <a:pt x="2482" y="1554"/>
                  </a:lnTo>
                  <a:lnTo>
                    <a:pt x="2482" y="1639"/>
                  </a:lnTo>
                  <a:lnTo>
                    <a:pt x="2528" y="1639"/>
                  </a:lnTo>
                  <a:lnTo>
                    <a:pt x="2528" y="1689"/>
                  </a:lnTo>
                  <a:lnTo>
                    <a:pt x="2482" y="1689"/>
                  </a:lnTo>
                  <a:lnTo>
                    <a:pt x="2482" y="1783"/>
                  </a:lnTo>
                  <a:lnTo>
                    <a:pt x="2482" y="1783"/>
                  </a:lnTo>
                  <a:lnTo>
                    <a:pt x="2482" y="1791"/>
                  </a:lnTo>
                  <a:lnTo>
                    <a:pt x="2483" y="1796"/>
                  </a:lnTo>
                  <a:lnTo>
                    <a:pt x="2485" y="1802"/>
                  </a:lnTo>
                  <a:lnTo>
                    <a:pt x="2488" y="1806"/>
                  </a:lnTo>
                  <a:lnTo>
                    <a:pt x="2491" y="1810"/>
                  </a:lnTo>
                  <a:lnTo>
                    <a:pt x="2495" y="1812"/>
                  </a:lnTo>
                  <a:lnTo>
                    <a:pt x="2500" y="1813"/>
                  </a:lnTo>
                  <a:lnTo>
                    <a:pt x="2505" y="1813"/>
                  </a:lnTo>
                  <a:lnTo>
                    <a:pt x="2505" y="1813"/>
                  </a:lnTo>
                  <a:lnTo>
                    <a:pt x="2514" y="1813"/>
                  </a:lnTo>
                  <a:lnTo>
                    <a:pt x="2523" y="1811"/>
                  </a:lnTo>
                  <a:lnTo>
                    <a:pt x="2531" y="1807"/>
                  </a:lnTo>
                  <a:lnTo>
                    <a:pt x="2538" y="1803"/>
                  </a:lnTo>
                  <a:lnTo>
                    <a:pt x="2532" y="1855"/>
                  </a:lnTo>
                  <a:close/>
                  <a:moveTo>
                    <a:pt x="3074" y="1700"/>
                  </a:moveTo>
                  <a:lnTo>
                    <a:pt x="3074" y="1700"/>
                  </a:lnTo>
                  <a:lnTo>
                    <a:pt x="3066" y="1695"/>
                  </a:lnTo>
                  <a:lnTo>
                    <a:pt x="3057" y="1691"/>
                  </a:lnTo>
                  <a:lnTo>
                    <a:pt x="3047" y="1689"/>
                  </a:lnTo>
                  <a:lnTo>
                    <a:pt x="3037" y="1688"/>
                  </a:lnTo>
                  <a:lnTo>
                    <a:pt x="3037" y="1688"/>
                  </a:lnTo>
                  <a:lnTo>
                    <a:pt x="3028" y="1689"/>
                  </a:lnTo>
                  <a:lnTo>
                    <a:pt x="3020" y="1691"/>
                  </a:lnTo>
                  <a:lnTo>
                    <a:pt x="3013" y="1696"/>
                  </a:lnTo>
                  <a:lnTo>
                    <a:pt x="3007" y="1701"/>
                  </a:lnTo>
                  <a:lnTo>
                    <a:pt x="3003" y="1708"/>
                  </a:lnTo>
                  <a:lnTo>
                    <a:pt x="3001" y="1717"/>
                  </a:lnTo>
                  <a:lnTo>
                    <a:pt x="2999" y="1728"/>
                  </a:lnTo>
                  <a:lnTo>
                    <a:pt x="2998" y="1740"/>
                  </a:lnTo>
                  <a:lnTo>
                    <a:pt x="2998" y="1860"/>
                  </a:lnTo>
                  <a:lnTo>
                    <a:pt x="2943" y="1860"/>
                  </a:lnTo>
                  <a:lnTo>
                    <a:pt x="2943" y="1639"/>
                  </a:lnTo>
                  <a:lnTo>
                    <a:pt x="2998" y="1639"/>
                  </a:lnTo>
                  <a:lnTo>
                    <a:pt x="2998" y="1657"/>
                  </a:lnTo>
                  <a:lnTo>
                    <a:pt x="2998" y="1657"/>
                  </a:lnTo>
                  <a:lnTo>
                    <a:pt x="3003" y="1652"/>
                  </a:lnTo>
                  <a:lnTo>
                    <a:pt x="3009" y="1646"/>
                  </a:lnTo>
                  <a:lnTo>
                    <a:pt x="3014" y="1643"/>
                  </a:lnTo>
                  <a:lnTo>
                    <a:pt x="3021" y="1640"/>
                  </a:lnTo>
                  <a:lnTo>
                    <a:pt x="3026" y="1636"/>
                  </a:lnTo>
                  <a:lnTo>
                    <a:pt x="3033" y="1635"/>
                  </a:lnTo>
                  <a:lnTo>
                    <a:pt x="3039" y="1634"/>
                  </a:lnTo>
                  <a:lnTo>
                    <a:pt x="3047" y="1633"/>
                  </a:lnTo>
                  <a:lnTo>
                    <a:pt x="3047" y="1633"/>
                  </a:lnTo>
                  <a:lnTo>
                    <a:pt x="3058" y="1634"/>
                  </a:lnTo>
                  <a:lnTo>
                    <a:pt x="3069" y="1637"/>
                  </a:lnTo>
                  <a:lnTo>
                    <a:pt x="3079" y="1641"/>
                  </a:lnTo>
                  <a:lnTo>
                    <a:pt x="3088" y="1646"/>
                  </a:lnTo>
                  <a:lnTo>
                    <a:pt x="3074" y="1700"/>
                  </a:lnTo>
                  <a:close/>
                  <a:moveTo>
                    <a:pt x="593" y="1579"/>
                  </a:moveTo>
                  <a:lnTo>
                    <a:pt x="593" y="1607"/>
                  </a:lnTo>
                  <a:lnTo>
                    <a:pt x="537" y="1607"/>
                  </a:lnTo>
                  <a:lnTo>
                    <a:pt x="537" y="1551"/>
                  </a:lnTo>
                  <a:lnTo>
                    <a:pt x="593" y="1551"/>
                  </a:lnTo>
                  <a:lnTo>
                    <a:pt x="593" y="1579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38"/>
                  </a:lnTo>
                  <a:lnTo>
                    <a:pt x="1030" y="1860"/>
                  </a:lnTo>
                  <a:lnTo>
                    <a:pt x="975" y="1860"/>
                  </a:lnTo>
                  <a:lnTo>
                    <a:pt x="975" y="1639"/>
                  </a:lnTo>
                  <a:close/>
                  <a:moveTo>
                    <a:pt x="1030" y="1579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1"/>
                  </a:lnTo>
                  <a:lnTo>
                    <a:pt x="1030" y="1551"/>
                  </a:lnTo>
                  <a:lnTo>
                    <a:pt x="1030" y="1579"/>
                  </a:lnTo>
                  <a:close/>
                  <a:moveTo>
                    <a:pt x="2539" y="2042"/>
                  </a:moveTo>
                  <a:lnTo>
                    <a:pt x="2539" y="2042"/>
                  </a:lnTo>
                  <a:lnTo>
                    <a:pt x="2534" y="2038"/>
                  </a:lnTo>
                  <a:lnTo>
                    <a:pt x="2528" y="2033"/>
                  </a:lnTo>
                  <a:lnTo>
                    <a:pt x="2523" y="2030"/>
                  </a:lnTo>
                  <a:lnTo>
                    <a:pt x="2516" y="2027"/>
                  </a:lnTo>
                  <a:lnTo>
                    <a:pt x="2511" y="2025"/>
                  </a:lnTo>
                  <a:lnTo>
                    <a:pt x="2504" y="2024"/>
                  </a:lnTo>
                  <a:lnTo>
                    <a:pt x="2490" y="2021"/>
                  </a:lnTo>
                  <a:lnTo>
                    <a:pt x="2490" y="2021"/>
                  </a:lnTo>
                  <a:lnTo>
                    <a:pt x="2480" y="2022"/>
                  </a:lnTo>
                  <a:lnTo>
                    <a:pt x="2471" y="2024"/>
                  </a:lnTo>
                  <a:lnTo>
                    <a:pt x="2462" y="2027"/>
                  </a:lnTo>
                  <a:lnTo>
                    <a:pt x="2453" y="2030"/>
                  </a:lnTo>
                  <a:lnTo>
                    <a:pt x="2446" y="2035"/>
                  </a:lnTo>
                  <a:lnTo>
                    <a:pt x="2439" y="2039"/>
                  </a:lnTo>
                  <a:lnTo>
                    <a:pt x="2432" y="2046"/>
                  </a:lnTo>
                  <a:lnTo>
                    <a:pt x="2426" y="2052"/>
                  </a:lnTo>
                  <a:lnTo>
                    <a:pt x="2421" y="2060"/>
                  </a:lnTo>
                  <a:lnTo>
                    <a:pt x="2416" y="2069"/>
                  </a:lnTo>
                  <a:lnTo>
                    <a:pt x="2413" y="2078"/>
                  </a:lnTo>
                  <a:lnTo>
                    <a:pt x="2409" y="2089"/>
                  </a:lnTo>
                  <a:lnTo>
                    <a:pt x="2406" y="2099"/>
                  </a:lnTo>
                  <a:lnTo>
                    <a:pt x="2405" y="2111"/>
                  </a:lnTo>
                  <a:lnTo>
                    <a:pt x="2404" y="2123"/>
                  </a:lnTo>
                  <a:lnTo>
                    <a:pt x="2403" y="2136"/>
                  </a:lnTo>
                  <a:lnTo>
                    <a:pt x="2403" y="2136"/>
                  </a:lnTo>
                  <a:lnTo>
                    <a:pt x="2404" y="2149"/>
                  </a:lnTo>
                  <a:lnTo>
                    <a:pt x="2405" y="2161"/>
                  </a:lnTo>
                  <a:lnTo>
                    <a:pt x="2406" y="2174"/>
                  </a:lnTo>
                  <a:lnTo>
                    <a:pt x="2409" y="2186"/>
                  </a:lnTo>
                  <a:lnTo>
                    <a:pt x="2411" y="2196"/>
                  </a:lnTo>
                  <a:lnTo>
                    <a:pt x="2416" y="2206"/>
                  </a:lnTo>
                  <a:lnTo>
                    <a:pt x="2420" y="2214"/>
                  </a:lnTo>
                  <a:lnTo>
                    <a:pt x="2426" y="2222"/>
                  </a:lnTo>
                  <a:lnTo>
                    <a:pt x="2431" y="2230"/>
                  </a:lnTo>
                  <a:lnTo>
                    <a:pt x="2438" y="2235"/>
                  </a:lnTo>
                  <a:lnTo>
                    <a:pt x="2445" y="2241"/>
                  </a:lnTo>
                  <a:lnTo>
                    <a:pt x="2452" y="2245"/>
                  </a:lnTo>
                  <a:lnTo>
                    <a:pt x="2461" y="2250"/>
                  </a:lnTo>
                  <a:lnTo>
                    <a:pt x="2470" y="2252"/>
                  </a:lnTo>
                  <a:lnTo>
                    <a:pt x="2479" y="2253"/>
                  </a:lnTo>
                  <a:lnTo>
                    <a:pt x="2489" y="2254"/>
                  </a:lnTo>
                  <a:lnTo>
                    <a:pt x="2489" y="2254"/>
                  </a:lnTo>
                  <a:lnTo>
                    <a:pt x="2495" y="2253"/>
                  </a:lnTo>
                  <a:lnTo>
                    <a:pt x="2503" y="2252"/>
                  </a:lnTo>
                  <a:lnTo>
                    <a:pt x="2510" y="2251"/>
                  </a:lnTo>
                  <a:lnTo>
                    <a:pt x="2515" y="2249"/>
                  </a:lnTo>
                  <a:lnTo>
                    <a:pt x="2522" y="2245"/>
                  </a:lnTo>
                  <a:lnTo>
                    <a:pt x="2528" y="2242"/>
                  </a:lnTo>
                  <a:lnTo>
                    <a:pt x="2534" y="2238"/>
                  </a:lnTo>
                  <a:lnTo>
                    <a:pt x="2539" y="2232"/>
                  </a:lnTo>
                  <a:lnTo>
                    <a:pt x="2539" y="2249"/>
                  </a:lnTo>
                  <a:lnTo>
                    <a:pt x="2595" y="2249"/>
                  </a:lnTo>
                  <a:lnTo>
                    <a:pt x="2595" y="1934"/>
                  </a:lnTo>
                  <a:lnTo>
                    <a:pt x="2539" y="1962"/>
                  </a:lnTo>
                  <a:lnTo>
                    <a:pt x="2539" y="2042"/>
                  </a:lnTo>
                  <a:close/>
                  <a:moveTo>
                    <a:pt x="2501" y="2203"/>
                  </a:moveTo>
                  <a:lnTo>
                    <a:pt x="2501" y="2203"/>
                  </a:lnTo>
                  <a:lnTo>
                    <a:pt x="2493" y="2202"/>
                  </a:lnTo>
                  <a:lnTo>
                    <a:pt x="2487" y="2200"/>
                  </a:lnTo>
                  <a:lnTo>
                    <a:pt x="2479" y="2197"/>
                  </a:lnTo>
                  <a:lnTo>
                    <a:pt x="2472" y="2190"/>
                  </a:lnTo>
                  <a:lnTo>
                    <a:pt x="2467" y="2181"/>
                  </a:lnTo>
                  <a:lnTo>
                    <a:pt x="2462" y="2169"/>
                  </a:lnTo>
                  <a:lnTo>
                    <a:pt x="2460" y="2154"/>
                  </a:lnTo>
                  <a:lnTo>
                    <a:pt x="2459" y="2134"/>
                  </a:lnTo>
                  <a:lnTo>
                    <a:pt x="2459" y="2134"/>
                  </a:lnTo>
                  <a:lnTo>
                    <a:pt x="2460" y="2117"/>
                  </a:lnTo>
                  <a:lnTo>
                    <a:pt x="2462" y="2103"/>
                  </a:lnTo>
                  <a:lnTo>
                    <a:pt x="2467" y="2092"/>
                  </a:lnTo>
                  <a:lnTo>
                    <a:pt x="2472" y="2084"/>
                  </a:lnTo>
                  <a:lnTo>
                    <a:pt x="2479" y="2079"/>
                  </a:lnTo>
                  <a:lnTo>
                    <a:pt x="2485" y="2074"/>
                  </a:lnTo>
                  <a:lnTo>
                    <a:pt x="2493" y="2073"/>
                  </a:lnTo>
                  <a:lnTo>
                    <a:pt x="2500" y="2072"/>
                  </a:lnTo>
                  <a:lnTo>
                    <a:pt x="2500" y="2072"/>
                  </a:lnTo>
                  <a:lnTo>
                    <a:pt x="2507" y="2073"/>
                  </a:lnTo>
                  <a:lnTo>
                    <a:pt x="2514" y="2074"/>
                  </a:lnTo>
                  <a:lnTo>
                    <a:pt x="2520" y="2076"/>
                  </a:lnTo>
                  <a:lnTo>
                    <a:pt x="2525" y="2080"/>
                  </a:lnTo>
                  <a:lnTo>
                    <a:pt x="2530" y="2083"/>
                  </a:lnTo>
                  <a:lnTo>
                    <a:pt x="2534" y="2086"/>
                  </a:lnTo>
                  <a:lnTo>
                    <a:pt x="2539" y="2094"/>
                  </a:lnTo>
                  <a:lnTo>
                    <a:pt x="2539" y="2181"/>
                  </a:lnTo>
                  <a:lnTo>
                    <a:pt x="2539" y="2181"/>
                  </a:lnTo>
                  <a:lnTo>
                    <a:pt x="2533" y="2189"/>
                  </a:lnTo>
                  <a:lnTo>
                    <a:pt x="2525" y="2196"/>
                  </a:lnTo>
                  <a:lnTo>
                    <a:pt x="2520" y="2199"/>
                  </a:lnTo>
                  <a:lnTo>
                    <a:pt x="2514" y="2201"/>
                  </a:lnTo>
                  <a:lnTo>
                    <a:pt x="2507" y="2202"/>
                  </a:lnTo>
                  <a:lnTo>
                    <a:pt x="2501" y="2203"/>
                  </a:lnTo>
                  <a:lnTo>
                    <a:pt x="2501" y="2203"/>
                  </a:lnTo>
                  <a:close/>
                  <a:moveTo>
                    <a:pt x="672" y="2089"/>
                  </a:moveTo>
                  <a:lnTo>
                    <a:pt x="672" y="2089"/>
                  </a:lnTo>
                  <a:lnTo>
                    <a:pt x="664" y="2084"/>
                  </a:lnTo>
                  <a:lnTo>
                    <a:pt x="656" y="2080"/>
                  </a:lnTo>
                  <a:lnTo>
                    <a:pt x="646" y="2078"/>
                  </a:lnTo>
                  <a:lnTo>
                    <a:pt x="636" y="2076"/>
                  </a:lnTo>
                  <a:lnTo>
                    <a:pt x="636" y="2076"/>
                  </a:lnTo>
                  <a:lnTo>
                    <a:pt x="627" y="2078"/>
                  </a:lnTo>
                  <a:lnTo>
                    <a:pt x="618" y="2080"/>
                  </a:lnTo>
                  <a:lnTo>
                    <a:pt x="611" y="2084"/>
                  </a:lnTo>
                  <a:lnTo>
                    <a:pt x="606" y="2090"/>
                  </a:lnTo>
                  <a:lnTo>
                    <a:pt x="601" y="2096"/>
                  </a:lnTo>
                  <a:lnTo>
                    <a:pt x="599" y="2105"/>
                  </a:lnTo>
                  <a:lnTo>
                    <a:pt x="597" y="2116"/>
                  </a:lnTo>
                  <a:lnTo>
                    <a:pt x="596" y="2128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7"/>
                  </a:lnTo>
                  <a:lnTo>
                    <a:pt x="596" y="2027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1" y="2040"/>
                  </a:lnTo>
                  <a:lnTo>
                    <a:pt x="607" y="2035"/>
                  </a:lnTo>
                  <a:lnTo>
                    <a:pt x="613" y="2031"/>
                  </a:lnTo>
                  <a:lnTo>
                    <a:pt x="619" y="2028"/>
                  </a:lnTo>
                  <a:lnTo>
                    <a:pt x="625" y="2025"/>
                  </a:lnTo>
                  <a:lnTo>
                    <a:pt x="631" y="2024"/>
                  </a:lnTo>
                  <a:lnTo>
                    <a:pt x="639" y="2022"/>
                  </a:lnTo>
                  <a:lnTo>
                    <a:pt x="646" y="2021"/>
                  </a:lnTo>
                  <a:lnTo>
                    <a:pt x="646" y="2021"/>
                  </a:lnTo>
                  <a:lnTo>
                    <a:pt x="657" y="2022"/>
                  </a:lnTo>
                  <a:lnTo>
                    <a:pt x="668" y="2026"/>
                  </a:lnTo>
                  <a:lnTo>
                    <a:pt x="679" y="2030"/>
                  </a:lnTo>
                  <a:lnTo>
                    <a:pt x="688" y="2036"/>
                  </a:lnTo>
                  <a:lnTo>
                    <a:pt x="672" y="2089"/>
                  </a:lnTo>
                  <a:close/>
                  <a:moveTo>
                    <a:pt x="241" y="2027"/>
                  </a:moveTo>
                  <a:lnTo>
                    <a:pt x="295" y="2027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7"/>
                  </a:lnTo>
                  <a:lnTo>
                    <a:pt x="160" y="2157"/>
                  </a:lnTo>
                  <a:lnTo>
                    <a:pt x="148" y="2108"/>
                  </a:lnTo>
                  <a:lnTo>
                    <a:pt x="148" y="2108"/>
                  </a:lnTo>
                  <a:lnTo>
                    <a:pt x="142" y="2132"/>
                  </a:lnTo>
                  <a:lnTo>
                    <a:pt x="136" y="2158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7"/>
                  </a:lnTo>
                  <a:lnTo>
                    <a:pt x="0" y="2027"/>
                  </a:lnTo>
                  <a:lnTo>
                    <a:pt x="57" y="2027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6"/>
                  </a:lnTo>
                  <a:lnTo>
                    <a:pt x="88" y="2164"/>
                  </a:lnTo>
                  <a:lnTo>
                    <a:pt x="88" y="2164"/>
                  </a:lnTo>
                  <a:lnTo>
                    <a:pt x="95" y="2136"/>
                  </a:lnTo>
                  <a:lnTo>
                    <a:pt x="102" y="2108"/>
                  </a:lnTo>
                  <a:lnTo>
                    <a:pt x="125" y="2027"/>
                  </a:lnTo>
                  <a:lnTo>
                    <a:pt x="172" y="2027"/>
                  </a:lnTo>
                  <a:lnTo>
                    <a:pt x="195" y="2108"/>
                  </a:lnTo>
                  <a:lnTo>
                    <a:pt x="195" y="2108"/>
                  </a:lnTo>
                  <a:lnTo>
                    <a:pt x="202" y="2135"/>
                  </a:lnTo>
                  <a:lnTo>
                    <a:pt x="209" y="2165"/>
                  </a:lnTo>
                  <a:lnTo>
                    <a:pt x="209" y="2165"/>
                  </a:lnTo>
                  <a:lnTo>
                    <a:pt x="213" y="2139"/>
                  </a:lnTo>
                  <a:lnTo>
                    <a:pt x="220" y="2108"/>
                  </a:lnTo>
                  <a:lnTo>
                    <a:pt x="241" y="2027"/>
                  </a:lnTo>
                  <a:close/>
                  <a:moveTo>
                    <a:pt x="406" y="2021"/>
                  </a:moveTo>
                  <a:lnTo>
                    <a:pt x="406" y="2021"/>
                  </a:lnTo>
                  <a:lnTo>
                    <a:pt x="396" y="2022"/>
                  </a:lnTo>
                  <a:lnTo>
                    <a:pt x="385" y="2024"/>
                  </a:lnTo>
                  <a:lnTo>
                    <a:pt x="375" y="2027"/>
                  </a:lnTo>
                  <a:lnTo>
                    <a:pt x="366" y="2030"/>
                  </a:lnTo>
                  <a:lnTo>
                    <a:pt x="358" y="2035"/>
                  </a:lnTo>
                  <a:lnTo>
                    <a:pt x="349" y="2040"/>
                  </a:lnTo>
                  <a:lnTo>
                    <a:pt x="341" y="2047"/>
                  </a:lnTo>
                  <a:lnTo>
                    <a:pt x="334" y="2054"/>
                  </a:lnTo>
                  <a:lnTo>
                    <a:pt x="328" y="2062"/>
                  </a:lnTo>
                  <a:lnTo>
                    <a:pt x="322" y="2071"/>
                  </a:lnTo>
                  <a:lnTo>
                    <a:pt x="317" y="2081"/>
                  </a:lnTo>
                  <a:lnTo>
                    <a:pt x="313" y="2091"/>
                  </a:lnTo>
                  <a:lnTo>
                    <a:pt x="310" y="2102"/>
                  </a:lnTo>
                  <a:lnTo>
                    <a:pt x="308" y="2113"/>
                  </a:lnTo>
                  <a:lnTo>
                    <a:pt x="306" y="2125"/>
                  </a:lnTo>
                  <a:lnTo>
                    <a:pt x="306" y="2138"/>
                  </a:lnTo>
                  <a:lnTo>
                    <a:pt x="306" y="2138"/>
                  </a:lnTo>
                  <a:lnTo>
                    <a:pt x="306" y="2150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3" y="2185"/>
                  </a:lnTo>
                  <a:lnTo>
                    <a:pt x="317" y="2194"/>
                  </a:lnTo>
                  <a:lnTo>
                    <a:pt x="322" y="2204"/>
                  </a:lnTo>
                  <a:lnTo>
                    <a:pt x="328" y="2213"/>
                  </a:lnTo>
                  <a:lnTo>
                    <a:pt x="334" y="2221"/>
                  </a:lnTo>
                  <a:lnTo>
                    <a:pt x="341" y="2229"/>
                  </a:lnTo>
                  <a:lnTo>
                    <a:pt x="349" y="2235"/>
                  </a:lnTo>
                  <a:lnTo>
                    <a:pt x="358" y="2241"/>
                  </a:lnTo>
                  <a:lnTo>
                    <a:pt x="366" y="2245"/>
                  </a:lnTo>
                  <a:lnTo>
                    <a:pt x="375" y="2249"/>
                  </a:lnTo>
                  <a:lnTo>
                    <a:pt x="385" y="2252"/>
                  </a:lnTo>
                  <a:lnTo>
                    <a:pt x="396" y="2253"/>
                  </a:lnTo>
                  <a:lnTo>
                    <a:pt x="406" y="2254"/>
                  </a:lnTo>
                  <a:lnTo>
                    <a:pt x="406" y="2254"/>
                  </a:lnTo>
                  <a:lnTo>
                    <a:pt x="417" y="2253"/>
                  </a:lnTo>
                  <a:lnTo>
                    <a:pt x="428" y="2252"/>
                  </a:lnTo>
                  <a:lnTo>
                    <a:pt x="438" y="2249"/>
                  </a:lnTo>
                  <a:lnTo>
                    <a:pt x="447" y="2245"/>
                  </a:lnTo>
                  <a:lnTo>
                    <a:pt x="456" y="2241"/>
                  </a:lnTo>
                  <a:lnTo>
                    <a:pt x="465" y="2235"/>
                  </a:lnTo>
                  <a:lnTo>
                    <a:pt x="472" y="2229"/>
                  </a:lnTo>
                  <a:lnTo>
                    <a:pt x="479" y="2221"/>
                  </a:lnTo>
                  <a:lnTo>
                    <a:pt x="486" y="2213"/>
                  </a:lnTo>
                  <a:lnTo>
                    <a:pt x="491" y="2204"/>
                  </a:lnTo>
                  <a:lnTo>
                    <a:pt x="496" y="2194"/>
                  </a:lnTo>
                  <a:lnTo>
                    <a:pt x="500" y="2185"/>
                  </a:lnTo>
                  <a:lnTo>
                    <a:pt x="503" y="2174"/>
                  </a:lnTo>
                  <a:lnTo>
                    <a:pt x="505" y="2163"/>
                  </a:lnTo>
                  <a:lnTo>
                    <a:pt x="508" y="2150"/>
                  </a:lnTo>
                  <a:lnTo>
                    <a:pt x="508" y="2138"/>
                  </a:lnTo>
                  <a:lnTo>
                    <a:pt x="508" y="2138"/>
                  </a:lnTo>
                  <a:lnTo>
                    <a:pt x="508" y="2125"/>
                  </a:lnTo>
                  <a:lnTo>
                    <a:pt x="505" y="2113"/>
                  </a:lnTo>
                  <a:lnTo>
                    <a:pt x="503" y="2102"/>
                  </a:lnTo>
                  <a:lnTo>
                    <a:pt x="500" y="2091"/>
                  </a:lnTo>
                  <a:lnTo>
                    <a:pt x="496" y="2081"/>
                  </a:lnTo>
                  <a:lnTo>
                    <a:pt x="491" y="2071"/>
                  </a:lnTo>
                  <a:lnTo>
                    <a:pt x="486" y="2062"/>
                  </a:lnTo>
                  <a:lnTo>
                    <a:pt x="479" y="2054"/>
                  </a:lnTo>
                  <a:lnTo>
                    <a:pt x="472" y="2047"/>
                  </a:lnTo>
                  <a:lnTo>
                    <a:pt x="465" y="2040"/>
                  </a:lnTo>
                  <a:lnTo>
                    <a:pt x="456" y="2035"/>
                  </a:lnTo>
                  <a:lnTo>
                    <a:pt x="447" y="2030"/>
                  </a:lnTo>
                  <a:lnTo>
                    <a:pt x="438" y="2027"/>
                  </a:lnTo>
                  <a:lnTo>
                    <a:pt x="428" y="2024"/>
                  </a:lnTo>
                  <a:lnTo>
                    <a:pt x="417" y="2022"/>
                  </a:lnTo>
                  <a:lnTo>
                    <a:pt x="406" y="2021"/>
                  </a:lnTo>
                  <a:lnTo>
                    <a:pt x="406" y="2021"/>
                  </a:lnTo>
                  <a:close/>
                  <a:moveTo>
                    <a:pt x="406" y="2202"/>
                  </a:moveTo>
                  <a:lnTo>
                    <a:pt x="406" y="2202"/>
                  </a:lnTo>
                  <a:lnTo>
                    <a:pt x="396" y="2201"/>
                  </a:lnTo>
                  <a:lnTo>
                    <a:pt x="387" y="2198"/>
                  </a:lnTo>
                  <a:lnTo>
                    <a:pt x="381" y="2192"/>
                  </a:lnTo>
                  <a:lnTo>
                    <a:pt x="374" y="2185"/>
                  </a:lnTo>
                  <a:lnTo>
                    <a:pt x="369" y="2176"/>
                  </a:lnTo>
                  <a:lnTo>
                    <a:pt x="364" y="2165"/>
                  </a:lnTo>
                  <a:lnTo>
                    <a:pt x="362" y="2151"/>
                  </a:lnTo>
                  <a:lnTo>
                    <a:pt x="362" y="2138"/>
                  </a:lnTo>
                  <a:lnTo>
                    <a:pt x="362" y="2138"/>
                  </a:lnTo>
                  <a:lnTo>
                    <a:pt x="362" y="2124"/>
                  </a:lnTo>
                  <a:lnTo>
                    <a:pt x="364" y="2111"/>
                  </a:lnTo>
                  <a:lnTo>
                    <a:pt x="369" y="2101"/>
                  </a:lnTo>
                  <a:lnTo>
                    <a:pt x="374" y="2091"/>
                  </a:lnTo>
                  <a:lnTo>
                    <a:pt x="381" y="2083"/>
                  </a:lnTo>
                  <a:lnTo>
                    <a:pt x="387" y="2078"/>
                  </a:lnTo>
                  <a:lnTo>
                    <a:pt x="396" y="2074"/>
                  </a:lnTo>
                  <a:lnTo>
                    <a:pt x="406" y="2073"/>
                  </a:lnTo>
                  <a:lnTo>
                    <a:pt x="406" y="2073"/>
                  </a:lnTo>
                  <a:lnTo>
                    <a:pt x="416" y="2074"/>
                  </a:lnTo>
                  <a:lnTo>
                    <a:pt x="425" y="2078"/>
                  </a:lnTo>
                  <a:lnTo>
                    <a:pt x="433" y="2083"/>
                  </a:lnTo>
                  <a:lnTo>
                    <a:pt x="439" y="2091"/>
                  </a:lnTo>
                  <a:lnTo>
                    <a:pt x="445" y="2101"/>
                  </a:lnTo>
                  <a:lnTo>
                    <a:pt x="448" y="2111"/>
                  </a:lnTo>
                  <a:lnTo>
                    <a:pt x="450" y="2124"/>
                  </a:lnTo>
                  <a:lnTo>
                    <a:pt x="451" y="2138"/>
                  </a:lnTo>
                  <a:lnTo>
                    <a:pt x="451" y="2138"/>
                  </a:lnTo>
                  <a:lnTo>
                    <a:pt x="450" y="2151"/>
                  </a:lnTo>
                  <a:lnTo>
                    <a:pt x="448" y="2165"/>
                  </a:lnTo>
                  <a:lnTo>
                    <a:pt x="445" y="2176"/>
                  </a:lnTo>
                  <a:lnTo>
                    <a:pt x="439" y="2185"/>
                  </a:lnTo>
                  <a:lnTo>
                    <a:pt x="433" y="2192"/>
                  </a:lnTo>
                  <a:lnTo>
                    <a:pt x="425" y="2198"/>
                  </a:lnTo>
                  <a:lnTo>
                    <a:pt x="416" y="2201"/>
                  </a:lnTo>
                  <a:lnTo>
                    <a:pt x="406" y="2202"/>
                  </a:lnTo>
                  <a:lnTo>
                    <a:pt x="406" y="2202"/>
                  </a:lnTo>
                  <a:close/>
                  <a:moveTo>
                    <a:pt x="2269" y="2089"/>
                  </a:moveTo>
                  <a:lnTo>
                    <a:pt x="2269" y="2089"/>
                  </a:lnTo>
                  <a:lnTo>
                    <a:pt x="2260" y="2084"/>
                  </a:lnTo>
                  <a:lnTo>
                    <a:pt x="2251" y="2080"/>
                  </a:lnTo>
                  <a:lnTo>
                    <a:pt x="2242" y="2078"/>
                  </a:lnTo>
                  <a:lnTo>
                    <a:pt x="2233" y="2076"/>
                  </a:lnTo>
                  <a:lnTo>
                    <a:pt x="2233" y="2076"/>
                  </a:lnTo>
                  <a:lnTo>
                    <a:pt x="2223" y="2078"/>
                  </a:lnTo>
                  <a:lnTo>
                    <a:pt x="2215" y="2080"/>
                  </a:lnTo>
                  <a:lnTo>
                    <a:pt x="2208" y="2084"/>
                  </a:lnTo>
                  <a:lnTo>
                    <a:pt x="2203" y="2090"/>
                  </a:lnTo>
                  <a:lnTo>
                    <a:pt x="2198" y="2096"/>
                  </a:lnTo>
                  <a:lnTo>
                    <a:pt x="2195" y="2105"/>
                  </a:lnTo>
                  <a:lnTo>
                    <a:pt x="2193" y="2116"/>
                  </a:lnTo>
                  <a:lnTo>
                    <a:pt x="2193" y="2128"/>
                  </a:lnTo>
                  <a:lnTo>
                    <a:pt x="2193" y="2249"/>
                  </a:lnTo>
                  <a:lnTo>
                    <a:pt x="2138" y="2249"/>
                  </a:lnTo>
                  <a:lnTo>
                    <a:pt x="2138" y="2027"/>
                  </a:lnTo>
                  <a:lnTo>
                    <a:pt x="2193" y="2027"/>
                  </a:lnTo>
                  <a:lnTo>
                    <a:pt x="2193" y="2046"/>
                  </a:lnTo>
                  <a:lnTo>
                    <a:pt x="2193" y="2046"/>
                  </a:lnTo>
                  <a:lnTo>
                    <a:pt x="2197" y="2040"/>
                  </a:lnTo>
                  <a:lnTo>
                    <a:pt x="2203" y="2035"/>
                  </a:lnTo>
                  <a:lnTo>
                    <a:pt x="2208" y="2031"/>
                  </a:lnTo>
                  <a:lnTo>
                    <a:pt x="2215" y="2028"/>
                  </a:lnTo>
                  <a:lnTo>
                    <a:pt x="2222" y="2025"/>
                  </a:lnTo>
                  <a:lnTo>
                    <a:pt x="2228" y="2024"/>
                  </a:lnTo>
                  <a:lnTo>
                    <a:pt x="2235" y="2022"/>
                  </a:lnTo>
                  <a:lnTo>
                    <a:pt x="2242" y="2021"/>
                  </a:lnTo>
                  <a:lnTo>
                    <a:pt x="2242" y="2021"/>
                  </a:lnTo>
                  <a:lnTo>
                    <a:pt x="2253" y="2022"/>
                  </a:lnTo>
                  <a:lnTo>
                    <a:pt x="2264" y="2026"/>
                  </a:lnTo>
                  <a:lnTo>
                    <a:pt x="2275" y="2030"/>
                  </a:lnTo>
                  <a:lnTo>
                    <a:pt x="2283" y="2036"/>
                  </a:lnTo>
                  <a:lnTo>
                    <a:pt x="2269" y="2089"/>
                  </a:lnTo>
                  <a:close/>
                  <a:moveTo>
                    <a:pt x="1836" y="2027"/>
                  </a:moveTo>
                  <a:lnTo>
                    <a:pt x="1891" y="2027"/>
                  </a:lnTo>
                  <a:lnTo>
                    <a:pt x="1828" y="2249"/>
                  </a:lnTo>
                  <a:lnTo>
                    <a:pt x="1780" y="2249"/>
                  </a:lnTo>
                  <a:lnTo>
                    <a:pt x="1756" y="2157"/>
                  </a:lnTo>
                  <a:lnTo>
                    <a:pt x="1756" y="2157"/>
                  </a:lnTo>
                  <a:lnTo>
                    <a:pt x="1744" y="2108"/>
                  </a:lnTo>
                  <a:lnTo>
                    <a:pt x="1744" y="2108"/>
                  </a:lnTo>
                  <a:lnTo>
                    <a:pt x="1738" y="2132"/>
                  </a:lnTo>
                  <a:lnTo>
                    <a:pt x="1732" y="2158"/>
                  </a:lnTo>
                  <a:lnTo>
                    <a:pt x="1707" y="2249"/>
                  </a:lnTo>
                  <a:lnTo>
                    <a:pt x="1660" y="2249"/>
                  </a:lnTo>
                  <a:lnTo>
                    <a:pt x="1659" y="2247"/>
                  </a:lnTo>
                  <a:lnTo>
                    <a:pt x="1597" y="2027"/>
                  </a:lnTo>
                  <a:lnTo>
                    <a:pt x="1653" y="2027"/>
                  </a:lnTo>
                  <a:lnTo>
                    <a:pt x="1674" y="2110"/>
                  </a:lnTo>
                  <a:lnTo>
                    <a:pt x="1674" y="2110"/>
                  </a:lnTo>
                  <a:lnTo>
                    <a:pt x="1680" y="2136"/>
                  </a:lnTo>
                  <a:lnTo>
                    <a:pt x="1685" y="2164"/>
                  </a:lnTo>
                  <a:lnTo>
                    <a:pt x="1685" y="2164"/>
                  </a:lnTo>
                  <a:lnTo>
                    <a:pt x="1691" y="2136"/>
                  </a:lnTo>
                  <a:lnTo>
                    <a:pt x="1699" y="2108"/>
                  </a:lnTo>
                  <a:lnTo>
                    <a:pt x="1722" y="2027"/>
                  </a:lnTo>
                  <a:lnTo>
                    <a:pt x="1768" y="2027"/>
                  </a:lnTo>
                  <a:lnTo>
                    <a:pt x="1791" y="2108"/>
                  </a:lnTo>
                  <a:lnTo>
                    <a:pt x="1791" y="2108"/>
                  </a:lnTo>
                  <a:lnTo>
                    <a:pt x="1798" y="2135"/>
                  </a:lnTo>
                  <a:lnTo>
                    <a:pt x="1804" y="2165"/>
                  </a:lnTo>
                  <a:lnTo>
                    <a:pt x="1804" y="2165"/>
                  </a:lnTo>
                  <a:lnTo>
                    <a:pt x="1810" y="2139"/>
                  </a:lnTo>
                  <a:lnTo>
                    <a:pt x="1817" y="2108"/>
                  </a:lnTo>
                  <a:lnTo>
                    <a:pt x="1836" y="2027"/>
                  </a:lnTo>
                  <a:close/>
                  <a:moveTo>
                    <a:pt x="2002" y="2021"/>
                  </a:moveTo>
                  <a:lnTo>
                    <a:pt x="2002" y="2021"/>
                  </a:lnTo>
                  <a:lnTo>
                    <a:pt x="1992" y="2022"/>
                  </a:lnTo>
                  <a:lnTo>
                    <a:pt x="1981" y="2024"/>
                  </a:lnTo>
                  <a:lnTo>
                    <a:pt x="1971" y="2027"/>
                  </a:lnTo>
                  <a:lnTo>
                    <a:pt x="1962" y="2030"/>
                  </a:lnTo>
                  <a:lnTo>
                    <a:pt x="1953" y="2035"/>
                  </a:lnTo>
                  <a:lnTo>
                    <a:pt x="1945" y="2041"/>
                  </a:lnTo>
                  <a:lnTo>
                    <a:pt x="1937" y="2047"/>
                  </a:lnTo>
                  <a:lnTo>
                    <a:pt x="1930" y="2054"/>
                  </a:lnTo>
                  <a:lnTo>
                    <a:pt x="1924" y="2062"/>
                  </a:lnTo>
                  <a:lnTo>
                    <a:pt x="1918" y="2071"/>
                  </a:lnTo>
                  <a:lnTo>
                    <a:pt x="1913" y="2081"/>
                  </a:lnTo>
                  <a:lnTo>
                    <a:pt x="1909" y="2091"/>
                  </a:lnTo>
                  <a:lnTo>
                    <a:pt x="1906" y="2102"/>
                  </a:lnTo>
                  <a:lnTo>
                    <a:pt x="1903" y="2114"/>
                  </a:lnTo>
                  <a:lnTo>
                    <a:pt x="1902" y="2125"/>
                  </a:lnTo>
                  <a:lnTo>
                    <a:pt x="1902" y="2138"/>
                  </a:lnTo>
                  <a:lnTo>
                    <a:pt x="1902" y="2138"/>
                  </a:lnTo>
                  <a:lnTo>
                    <a:pt x="1902" y="2150"/>
                  </a:lnTo>
                  <a:lnTo>
                    <a:pt x="1903" y="2163"/>
                  </a:lnTo>
                  <a:lnTo>
                    <a:pt x="1906" y="2174"/>
                  </a:lnTo>
                  <a:lnTo>
                    <a:pt x="1909" y="2185"/>
                  </a:lnTo>
                  <a:lnTo>
                    <a:pt x="1913" y="2194"/>
                  </a:lnTo>
                  <a:lnTo>
                    <a:pt x="1918" y="2204"/>
                  </a:lnTo>
                  <a:lnTo>
                    <a:pt x="1924" y="2213"/>
                  </a:lnTo>
                  <a:lnTo>
                    <a:pt x="1930" y="2221"/>
                  </a:lnTo>
                  <a:lnTo>
                    <a:pt x="1937" y="2229"/>
                  </a:lnTo>
                  <a:lnTo>
                    <a:pt x="1945" y="2235"/>
                  </a:lnTo>
                  <a:lnTo>
                    <a:pt x="1953" y="2241"/>
                  </a:lnTo>
                  <a:lnTo>
                    <a:pt x="1962" y="2245"/>
                  </a:lnTo>
                  <a:lnTo>
                    <a:pt x="1971" y="2249"/>
                  </a:lnTo>
                  <a:lnTo>
                    <a:pt x="1981" y="2252"/>
                  </a:lnTo>
                  <a:lnTo>
                    <a:pt x="1992" y="2253"/>
                  </a:lnTo>
                  <a:lnTo>
                    <a:pt x="2002" y="2254"/>
                  </a:lnTo>
                  <a:lnTo>
                    <a:pt x="2002" y="2254"/>
                  </a:lnTo>
                  <a:lnTo>
                    <a:pt x="2013" y="2253"/>
                  </a:lnTo>
                  <a:lnTo>
                    <a:pt x="2024" y="2252"/>
                  </a:lnTo>
                  <a:lnTo>
                    <a:pt x="2034" y="2249"/>
                  </a:lnTo>
                  <a:lnTo>
                    <a:pt x="2043" y="2245"/>
                  </a:lnTo>
                  <a:lnTo>
                    <a:pt x="2052" y="2241"/>
                  </a:lnTo>
                  <a:lnTo>
                    <a:pt x="2061" y="2235"/>
                  </a:lnTo>
                  <a:lnTo>
                    <a:pt x="2068" y="2229"/>
                  </a:lnTo>
                  <a:lnTo>
                    <a:pt x="2075" y="2221"/>
                  </a:lnTo>
                  <a:lnTo>
                    <a:pt x="2081" y="2213"/>
                  </a:lnTo>
                  <a:lnTo>
                    <a:pt x="2087" y="2204"/>
                  </a:lnTo>
                  <a:lnTo>
                    <a:pt x="2091" y="2194"/>
                  </a:lnTo>
                  <a:lnTo>
                    <a:pt x="2096" y="2185"/>
                  </a:lnTo>
                  <a:lnTo>
                    <a:pt x="2099" y="2174"/>
                  </a:lnTo>
                  <a:lnTo>
                    <a:pt x="2101" y="2163"/>
                  </a:lnTo>
                  <a:lnTo>
                    <a:pt x="2104" y="2150"/>
                  </a:lnTo>
                  <a:lnTo>
                    <a:pt x="2104" y="2138"/>
                  </a:lnTo>
                  <a:lnTo>
                    <a:pt x="2104" y="2138"/>
                  </a:lnTo>
                  <a:lnTo>
                    <a:pt x="2104" y="2125"/>
                  </a:lnTo>
                  <a:lnTo>
                    <a:pt x="2101" y="2114"/>
                  </a:lnTo>
                  <a:lnTo>
                    <a:pt x="2099" y="2102"/>
                  </a:lnTo>
                  <a:lnTo>
                    <a:pt x="2096" y="2091"/>
                  </a:lnTo>
                  <a:lnTo>
                    <a:pt x="2091" y="2081"/>
                  </a:lnTo>
                  <a:lnTo>
                    <a:pt x="2087" y="2071"/>
                  </a:lnTo>
                  <a:lnTo>
                    <a:pt x="2081" y="2062"/>
                  </a:lnTo>
                  <a:lnTo>
                    <a:pt x="2075" y="2054"/>
                  </a:lnTo>
                  <a:lnTo>
                    <a:pt x="2068" y="2047"/>
                  </a:lnTo>
                  <a:lnTo>
                    <a:pt x="2061" y="2041"/>
                  </a:lnTo>
                  <a:lnTo>
                    <a:pt x="2052" y="2035"/>
                  </a:lnTo>
                  <a:lnTo>
                    <a:pt x="2043" y="2030"/>
                  </a:lnTo>
                  <a:lnTo>
                    <a:pt x="2034" y="2027"/>
                  </a:lnTo>
                  <a:lnTo>
                    <a:pt x="2024" y="2024"/>
                  </a:lnTo>
                  <a:lnTo>
                    <a:pt x="2013" y="2022"/>
                  </a:lnTo>
                  <a:lnTo>
                    <a:pt x="2002" y="2021"/>
                  </a:lnTo>
                  <a:lnTo>
                    <a:pt x="2002" y="2021"/>
                  </a:lnTo>
                  <a:close/>
                  <a:moveTo>
                    <a:pt x="2002" y="2202"/>
                  </a:moveTo>
                  <a:lnTo>
                    <a:pt x="2002" y="2202"/>
                  </a:lnTo>
                  <a:lnTo>
                    <a:pt x="1992" y="2201"/>
                  </a:lnTo>
                  <a:lnTo>
                    <a:pt x="1984" y="2198"/>
                  </a:lnTo>
                  <a:lnTo>
                    <a:pt x="1977" y="2192"/>
                  </a:lnTo>
                  <a:lnTo>
                    <a:pt x="1970" y="2185"/>
                  </a:lnTo>
                  <a:lnTo>
                    <a:pt x="1964" y="2176"/>
                  </a:lnTo>
                  <a:lnTo>
                    <a:pt x="1960" y="2165"/>
                  </a:lnTo>
                  <a:lnTo>
                    <a:pt x="1958" y="2151"/>
                  </a:lnTo>
                  <a:lnTo>
                    <a:pt x="1958" y="2138"/>
                  </a:lnTo>
                  <a:lnTo>
                    <a:pt x="1958" y="2138"/>
                  </a:lnTo>
                  <a:lnTo>
                    <a:pt x="1958" y="2124"/>
                  </a:lnTo>
                  <a:lnTo>
                    <a:pt x="1960" y="2112"/>
                  </a:lnTo>
                  <a:lnTo>
                    <a:pt x="1964" y="2101"/>
                  </a:lnTo>
                  <a:lnTo>
                    <a:pt x="1970" y="2091"/>
                  </a:lnTo>
                  <a:lnTo>
                    <a:pt x="1977" y="2083"/>
                  </a:lnTo>
                  <a:lnTo>
                    <a:pt x="1984" y="2078"/>
                  </a:lnTo>
                  <a:lnTo>
                    <a:pt x="1992" y="2074"/>
                  </a:lnTo>
                  <a:lnTo>
                    <a:pt x="2002" y="2073"/>
                  </a:lnTo>
                  <a:lnTo>
                    <a:pt x="2002" y="2073"/>
                  </a:lnTo>
                  <a:lnTo>
                    <a:pt x="2012" y="2074"/>
                  </a:lnTo>
                  <a:lnTo>
                    <a:pt x="2021" y="2078"/>
                  </a:lnTo>
                  <a:lnTo>
                    <a:pt x="2029" y="2083"/>
                  </a:lnTo>
                  <a:lnTo>
                    <a:pt x="2035" y="2091"/>
                  </a:lnTo>
                  <a:lnTo>
                    <a:pt x="2041" y="2101"/>
                  </a:lnTo>
                  <a:lnTo>
                    <a:pt x="2044" y="2112"/>
                  </a:lnTo>
                  <a:lnTo>
                    <a:pt x="2046" y="2124"/>
                  </a:lnTo>
                  <a:lnTo>
                    <a:pt x="2047" y="2138"/>
                  </a:lnTo>
                  <a:lnTo>
                    <a:pt x="2047" y="2138"/>
                  </a:lnTo>
                  <a:lnTo>
                    <a:pt x="2046" y="2151"/>
                  </a:lnTo>
                  <a:lnTo>
                    <a:pt x="2044" y="2165"/>
                  </a:lnTo>
                  <a:lnTo>
                    <a:pt x="2041" y="2176"/>
                  </a:lnTo>
                  <a:lnTo>
                    <a:pt x="2035" y="2185"/>
                  </a:lnTo>
                  <a:lnTo>
                    <a:pt x="2029" y="2192"/>
                  </a:lnTo>
                  <a:lnTo>
                    <a:pt x="2021" y="2198"/>
                  </a:lnTo>
                  <a:lnTo>
                    <a:pt x="2012" y="2201"/>
                  </a:lnTo>
                  <a:lnTo>
                    <a:pt x="2002" y="2202"/>
                  </a:lnTo>
                  <a:lnTo>
                    <a:pt x="2002" y="2202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3" y="2249"/>
                  </a:lnTo>
                  <a:lnTo>
                    <a:pt x="797" y="2146"/>
                  </a:lnTo>
                  <a:lnTo>
                    <a:pt x="767" y="2182"/>
                  </a:lnTo>
                  <a:lnTo>
                    <a:pt x="767" y="2249"/>
                  </a:lnTo>
                  <a:lnTo>
                    <a:pt x="713" y="2249"/>
                  </a:lnTo>
                  <a:lnTo>
                    <a:pt x="713" y="1962"/>
                  </a:lnTo>
                  <a:lnTo>
                    <a:pt x="767" y="1934"/>
                  </a:lnTo>
                  <a:lnTo>
                    <a:pt x="767" y="2112"/>
                  </a:lnTo>
                  <a:lnTo>
                    <a:pt x="767" y="2112"/>
                  </a:lnTo>
                  <a:lnTo>
                    <a:pt x="788" y="2083"/>
                  </a:lnTo>
                  <a:lnTo>
                    <a:pt x="832" y="2027"/>
                  </a:lnTo>
                  <a:lnTo>
                    <a:pt x="896" y="2027"/>
                  </a:lnTo>
                  <a:lnTo>
                    <a:pt x="837" y="2100"/>
                  </a:lnTo>
                  <a:close/>
                  <a:moveTo>
                    <a:pt x="1097" y="2249"/>
                  </a:moveTo>
                  <a:lnTo>
                    <a:pt x="1042" y="2249"/>
                  </a:lnTo>
                  <a:lnTo>
                    <a:pt x="1042" y="2027"/>
                  </a:lnTo>
                  <a:lnTo>
                    <a:pt x="1097" y="2027"/>
                  </a:lnTo>
                  <a:lnTo>
                    <a:pt x="1097" y="2046"/>
                  </a:lnTo>
                  <a:lnTo>
                    <a:pt x="1097" y="2046"/>
                  </a:lnTo>
                  <a:lnTo>
                    <a:pt x="1103" y="2040"/>
                  </a:lnTo>
                  <a:lnTo>
                    <a:pt x="1108" y="2036"/>
                  </a:lnTo>
                  <a:lnTo>
                    <a:pt x="1115" y="2031"/>
                  </a:lnTo>
                  <a:lnTo>
                    <a:pt x="1121" y="2028"/>
                  </a:lnTo>
                  <a:lnTo>
                    <a:pt x="1129" y="2026"/>
                  </a:lnTo>
                  <a:lnTo>
                    <a:pt x="1137" y="2024"/>
                  </a:lnTo>
                  <a:lnTo>
                    <a:pt x="1144" y="2022"/>
                  </a:lnTo>
                  <a:lnTo>
                    <a:pt x="1153" y="2021"/>
                  </a:lnTo>
                  <a:lnTo>
                    <a:pt x="1153" y="2021"/>
                  </a:lnTo>
                  <a:lnTo>
                    <a:pt x="1163" y="2022"/>
                  </a:lnTo>
                  <a:lnTo>
                    <a:pt x="1172" y="2024"/>
                  </a:lnTo>
                  <a:lnTo>
                    <a:pt x="1180" y="2026"/>
                  </a:lnTo>
                  <a:lnTo>
                    <a:pt x="1189" y="2028"/>
                  </a:lnTo>
                  <a:lnTo>
                    <a:pt x="1195" y="2032"/>
                  </a:lnTo>
                  <a:lnTo>
                    <a:pt x="1202" y="2037"/>
                  </a:lnTo>
                  <a:lnTo>
                    <a:pt x="1208" y="2041"/>
                  </a:lnTo>
                  <a:lnTo>
                    <a:pt x="1214" y="2048"/>
                  </a:lnTo>
                  <a:lnTo>
                    <a:pt x="1218" y="2054"/>
                  </a:lnTo>
                  <a:lnTo>
                    <a:pt x="1223" y="2062"/>
                  </a:lnTo>
                  <a:lnTo>
                    <a:pt x="1226" y="2070"/>
                  </a:lnTo>
                  <a:lnTo>
                    <a:pt x="1229" y="2080"/>
                  </a:lnTo>
                  <a:lnTo>
                    <a:pt x="1232" y="2090"/>
                  </a:lnTo>
                  <a:lnTo>
                    <a:pt x="1233" y="2100"/>
                  </a:lnTo>
                  <a:lnTo>
                    <a:pt x="1234" y="2111"/>
                  </a:lnTo>
                  <a:lnTo>
                    <a:pt x="1235" y="2123"/>
                  </a:lnTo>
                  <a:lnTo>
                    <a:pt x="1235" y="2249"/>
                  </a:lnTo>
                  <a:lnTo>
                    <a:pt x="1180" y="2249"/>
                  </a:lnTo>
                  <a:lnTo>
                    <a:pt x="1180" y="2126"/>
                  </a:lnTo>
                  <a:lnTo>
                    <a:pt x="1180" y="2126"/>
                  </a:lnTo>
                  <a:lnTo>
                    <a:pt x="1179" y="2114"/>
                  </a:lnTo>
                  <a:lnTo>
                    <a:pt x="1178" y="2102"/>
                  </a:lnTo>
                  <a:lnTo>
                    <a:pt x="1174" y="2093"/>
                  </a:lnTo>
                  <a:lnTo>
                    <a:pt x="1170" y="2085"/>
                  </a:lnTo>
                  <a:lnTo>
                    <a:pt x="1164" y="2080"/>
                  </a:lnTo>
                  <a:lnTo>
                    <a:pt x="1158" y="2075"/>
                  </a:lnTo>
                  <a:lnTo>
                    <a:pt x="1149" y="2073"/>
                  </a:lnTo>
                  <a:lnTo>
                    <a:pt x="1139" y="2072"/>
                  </a:lnTo>
                  <a:lnTo>
                    <a:pt x="1139" y="2072"/>
                  </a:lnTo>
                  <a:lnTo>
                    <a:pt x="1130" y="2073"/>
                  </a:lnTo>
                  <a:lnTo>
                    <a:pt x="1121" y="2075"/>
                  </a:lnTo>
                  <a:lnTo>
                    <a:pt x="1114" y="2080"/>
                  </a:lnTo>
                  <a:lnTo>
                    <a:pt x="1108" y="2086"/>
                  </a:lnTo>
                  <a:lnTo>
                    <a:pt x="1104" y="2093"/>
                  </a:lnTo>
                  <a:lnTo>
                    <a:pt x="1100" y="2103"/>
                  </a:lnTo>
                  <a:lnTo>
                    <a:pt x="1098" y="2114"/>
                  </a:lnTo>
                  <a:lnTo>
                    <a:pt x="1097" y="2126"/>
                  </a:lnTo>
                  <a:lnTo>
                    <a:pt x="1097" y="2249"/>
                  </a:lnTo>
                  <a:close/>
                  <a:moveTo>
                    <a:pt x="1408" y="2042"/>
                  </a:moveTo>
                  <a:lnTo>
                    <a:pt x="1408" y="2042"/>
                  </a:lnTo>
                  <a:lnTo>
                    <a:pt x="1403" y="2038"/>
                  </a:lnTo>
                  <a:lnTo>
                    <a:pt x="1397" y="2033"/>
                  </a:lnTo>
                  <a:lnTo>
                    <a:pt x="1392" y="2030"/>
                  </a:lnTo>
                  <a:lnTo>
                    <a:pt x="1385" y="2027"/>
                  </a:lnTo>
                  <a:lnTo>
                    <a:pt x="1378" y="2025"/>
                  </a:lnTo>
                  <a:lnTo>
                    <a:pt x="1372" y="2024"/>
                  </a:lnTo>
                  <a:lnTo>
                    <a:pt x="1365" y="2022"/>
                  </a:lnTo>
                  <a:lnTo>
                    <a:pt x="1359" y="2021"/>
                  </a:lnTo>
                  <a:lnTo>
                    <a:pt x="1359" y="2021"/>
                  </a:lnTo>
                  <a:lnTo>
                    <a:pt x="1349" y="2022"/>
                  </a:lnTo>
                  <a:lnTo>
                    <a:pt x="1340" y="2024"/>
                  </a:lnTo>
                  <a:lnTo>
                    <a:pt x="1331" y="2026"/>
                  </a:lnTo>
                  <a:lnTo>
                    <a:pt x="1322" y="2030"/>
                  </a:lnTo>
                  <a:lnTo>
                    <a:pt x="1314" y="2033"/>
                  </a:lnTo>
                  <a:lnTo>
                    <a:pt x="1308" y="2039"/>
                  </a:lnTo>
                  <a:lnTo>
                    <a:pt x="1301" y="2046"/>
                  </a:lnTo>
                  <a:lnTo>
                    <a:pt x="1295" y="2052"/>
                  </a:lnTo>
                  <a:lnTo>
                    <a:pt x="1289" y="2060"/>
                  </a:lnTo>
                  <a:lnTo>
                    <a:pt x="1285" y="2069"/>
                  </a:lnTo>
                  <a:lnTo>
                    <a:pt x="1280" y="2078"/>
                  </a:lnTo>
                  <a:lnTo>
                    <a:pt x="1277" y="2089"/>
                  </a:lnTo>
                  <a:lnTo>
                    <a:pt x="1275" y="2099"/>
                  </a:lnTo>
                  <a:lnTo>
                    <a:pt x="1273" y="2111"/>
                  </a:lnTo>
                  <a:lnTo>
                    <a:pt x="1271" y="2123"/>
                  </a:lnTo>
                  <a:lnTo>
                    <a:pt x="1271" y="2135"/>
                  </a:lnTo>
                  <a:lnTo>
                    <a:pt x="1271" y="2135"/>
                  </a:lnTo>
                  <a:lnTo>
                    <a:pt x="1271" y="2149"/>
                  </a:lnTo>
                  <a:lnTo>
                    <a:pt x="1273" y="2161"/>
                  </a:lnTo>
                  <a:lnTo>
                    <a:pt x="1275" y="2174"/>
                  </a:lnTo>
                  <a:lnTo>
                    <a:pt x="1277" y="2186"/>
                  </a:lnTo>
                  <a:lnTo>
                    <a:pt x="1280" y="2196"/>
                  </a:lnTo>
                  <a:lnTo>
                    <a:pt x="1285" y="2206"/>
                  </a:lnTo>
                  <a:lnTo>
                    <a:pt x="1289" y="2214"/>
                  </a:lnTo>
                  <a:lnTo>
                    <a:pt x="1295" y="2222"/>
                  </a:lnTo>
                  <a:lnTo>
                    <a:pt x="1300" y="2230"/>
                  </a:lnTo>
                  <a:lnTo>
                    <a:pt x="1307" y="2235"/>
                  </a:lnTo>
                  <a:lnTo>
                    <a:pt x="1313" y="2241"/>
                  </a:lnTo>
                  <a:lnTo>
                    <a:pt x="1321" y="2245"/>
                  </a:lnTo>
                  <a:lnTo>
                    <a:pt x="1330" y="2249"/>
                  </a:lnTo>
                  <a:lnTo>
                    <a:pt x="1339" y="2252"/>
                  </a:lnTo>
                  <a:lnTo>
                    <a:pt x="1348" y="2253"/>
                  </a:lnTo>
                  <a:lnTo>
                    <a:pt x="1357" y="2254"/>
                  </a:lnTo>
                  <a:lnTo>
                    <a:pt x="1357" y="2254"/>
                  </a:lnTo>
                  <a:lnTo>
                    <a:pt x="1364" y="2253"/>
                  </a:lnTo>
                  <a:lnTo>
                    <a:pt x="1372" y="2252"/>
                  </a:lnTo>
                  <a:lnTo>
                    <a:pt x="1378" y="2251"/>
                  </a:lnTo>
                  <a:lnTo>
                    <a:pt x="1385" y="2249"/>
                  </a:lnTo>
                  <a:lnTo>
                    <a:pt x="1391" y="2245"/>
                  </a:lnTo>
                  <a:lnTo>
                    <a:pt x="1397" y="2242"/>
                  </a:lnTo>
                  <a:lnTo>
                    <a:pt x="1403" y="2238"/>
                  </a:lnTo>
                  <a:lnTo>
                    <a:pt x="1408" y="2232"/>
                  </a:lnTo>
                  <a:lnTo>
                    <a:pt x="1408" y="2238"/>
                  </a:lnTo>
                  <a:lnTo>
                    <a:pt x="1408" y="2238"/>
                  </a:lnTo>
                  <a:lnTo>
                    <a:pt x="1408" y="2246"/>
                  </a:lnTo>
                  <a:lnTo>
                    <a:pt x="1407" y="2256"/>
                  </a:lnTo>
                  <a:lnTo>
                    <a:pt x="1404" y="2266"/>
                  </a:lnTo>
                  <a:lnTo>
                    <a:pt x="1402" y="2271"/>
                  </a:lnTo>
                  <a:lnTo>
                    <a:pt x="1399" y="2275"/>
                  </a:lnTo>
                  <a:lnTo>
                    <a:pt x="1395" y="2279"/>
                  </a:lnTo>
                  <a:lnTo>
                    <a:pt x="1391" y="2284"/>
                  </a:lnTo>
                  <a:lnTo>
                    <a:pt x="1385" y="2287"/>
                  </a:lnTo>
                  <a:lnTo>
                    <a:pt x="1378" y="2290"/>
                  </a:lnTo>
                  <a:lnTo>
                    <a:pt x="1370" y="2293"/>
                  </a:lnTo>
                  <a:lnTo>
                    <a:pt x="1361" y="2295"/>
                  </a:lnTo>
                  <a:lnTo>
                    <a:pt x="1350" y="2296"/>
                  </a:lnTo>
                  <a:lnTo>
                    <a:pt x="1337" y="2296"/>
                  </a:lnTo>
                  <a:lnTo>
                    <a:pt x="1334" y="2296"/>
                  </a:lnTo>
                  <a:lnTo>
                    <a:pt x="1354" y="2339"/>
                  </a:lnTo>
                  <a:lnTo>
                    <a:pt x="1355" y="2339"/>
                  </a:lnTo>
                  <a:lnTo>
                    <a:pt x="1355" y="2339"/>
                  </a:lnTo>
                  <a:lnTo>
                    <a:pt x="1369" y="2339"/>
                  </a:lnTo>
                  <a:lnTo>
                    <a:pt x="1381" y="2338"/>
                  </a:lnTo>
                  <a:lnTo>
                    <a:pt x="1392" y="2335"/>
                  </a:lnTo>
                  <a:lnTo>
                    <a:pt x="1403" y="2332"/>
                  </a:lnTo>
                  <a:lnTo>
                    <a:pt x="1413" y="2328"/>
                  </a:lnTo>
                  <a:lnTo>
                    <a:pt x="1421" y="2324"/>
                  </a:lnTo>
                  <a:lnTo>
                    <a:pt x="1429" y="2318"/>
                  </a:lnTo>
                  <a:lnTo>
                    <a:pt x="1436" y="2311"/>
                  </a:lnTo>
                  <a:lnTo>
                    <a:pt x="1442" y="2304"/>
                  </a:lnTo>
                  <a:lnTo>
                    <a:pt x="1448" y="2296"/>
                  </a:lnTo>
                  <a:lnTo>
                    <a:pt x="1452" y="2286"/>
                  </a:lnTo>
                  <a:lnTo>
                    <a:pt x="1456" y="2276"/>
                  </a:lnTo>
                  <a:lnTo>
                    <a:pt x="1459" y="2266"/>
                  </a:lnTo>
                  <a:lnTo>
                    <a:pt x="1461" y="2254"/>
                  </a:lnTo>
                  <a:lnTo>
                    <a:pt x="1462" y="2242"/>
                  </a:lnTo>
                  <a:lnTo>
                    <a:pt x="1462" y="2229"/>
                  </a:lnTo>
                  <a:lnTo>
                    <a:pt x="1462" y="2027"/>
                  </a:lnTo>
                  <a:lnTo>
                    <a:pt x="1408" y="2027"/>
                  </a:lnTo>
                  <a:lnTo>
                    <a:pt x="1408" y="2042"/>
                  </a:lnTo>
                  <a:close/>
                  <a:moveTo>
                    <a:pt x="1408" y="2094"/>
                  </a:moveTo>
                  <a:lnTo>
                    <a:pt x="1408" y="2181"/>
                  </a:lnTo>
                  <a:lnTo>
                    <a:pt x="1408" y="2181"/>
                  </a:lnTo>
                  <a:lnTo>
                    <a:pt x="1401" y="2189"/>
                  </a:lnTo>
                  <a:lnTo>
                    <a:pt x="1393" y="2197"/>
                  </a:lnTo>
                  <a:lnTo>
                    <a:pt x="1387" y="2199"/>
                  </a:lnTo>
                  <a:lnTo>
                    <a:pt x="1382" y="2201"/>
                  </a:lnTo>
                  <a:lnTo>
                    <a:pt x="1376" y="2202"/>
                  </a:lnTo>
                  <a:lnTo>
                    <a:pt x="1369" y="2203"/>
                  </a:lnTo>
                  <a:lnTo>
                    <a:pt x="1369" y="2203"/>
                  </a:lnTo>
                  <a:lnTo>
                    <a:pt x="1362" y="2202"/>
                  </a:lnTo>
                  <a:lnTo>
                    <a:pt x="1354" y="2200"/>
                  </a:lnTo>
                  <a:lnTo>
                    <a:pt x="1348" y="2197"/>
                  </a:lnTo>
                  <a:lnTo>
                    <a:pt x="1341" y="2190"/>
                  </a:lnTo>
                  <a:lnTo>
                    <a:pt x="1335" y="2181"/>
                  </a:lnTo>
                  <a:lnTo>
                    <a:pt x="1331" y="2169"/>
                  </a:lnTo>
                  <a:lnTo>
                    <a:pt x="1329" y="2154"/>
                  </a:lnTo>
                  <a:lnTo>
                    <a:pt x="1328" y="2134"/>
                  </a:lnTo>
                  <a:lnTo>
                    <a:pt x="1328" y="2134"/>
                  </a:lnTo>
                  <a:lnTo>
                    <a:pt x="1329" y="2117"/>
                  </a:lnTo>
                  <a:lnTo>
                    <a:pt x="1331" y="2103"/>
                  </a:lnTo>
                  <a:lnTo>
                    <a:pt x="1335" y="2092"/>
                  </a:lnTo>
                  <a:lnTo>
                    <a:pt x="1341" y="2084"/>
                  </a:lnTo>
                  <a:lnTo>
                    <a:pt x="1348" y="2079"/>
                  </a:lnTo>
                  <a:lnTo>
                    <a:pt x="1354" y="2074"/>
                  </a:lnTo>
                  <a:lnTo>
                    <a:pt x="1362" y="2073"/>
                  </a:lnTo>
                  <a:lnTo>
                    <a:pt x="1369" y="2072"/>
                  </a:lnTo>
                  <a:lnTo>
                    <a:pt x="1369" y="2072"/>
                  </a:lnTo>
                  <a:lnTo>
                    <a:pt x="1376" y="2073"/>
                  </a:lnTo>
                  <a:lnTo>
                    <a:pt x="1383" y="2074"/>
                  </a:lnTo>
                  <a:lnTo>
                    <a:pt x="1388" y="2076"/>
                  </a:lnTo>
                  <a:lnTo>
                    <a:pt x="1394" y="2080"/>
                  </a:lnTo>
                  <a:lnTo>
                    <a:pt x="1398" y="2083"/>
                  </a:lnTo>
                  <a:lnTo>
                    <a:pt x="1402" y="2086"/>
                  </a:lnTo>
                  <a:lnTo>
                    <a:pt x="1408" y="2094"/>
                  </a:lnTo>
                  <a:lnTo>
                    <a:pt x="1408" y="2094"/>
                  </a:lnTo>
                  <a:close/>
                  <a:moveTo>
                    <a:pt x="938" y="2027"/>
                  </a:moveTo>
                  <a:lnTo>
                    <a:pt x="993" y="2027"/>
                  </a:lnTo>
                  <a:lnTo>
                    <a:pt x="993" y="2123"/>
                  </a:lnTo>
                  <a:lnTo>
                    <a:pt x="993" y="2249"/>
                  </a:lnTo>
                  <a:lnTo>
                    <a:pt x="938" y="2249"/>
                  </a:lnTo>
                  <a:lnTo>
                    <a:pt x="938" y="2027"/>
                  </a:lnTo>
                  <a:close/>
                  <a:moveTo>
                    <a:pt x="993" y="1967"/>
                  </a:moveTo>
                  <a:lnTo>
                    <a:pt x="993" y="1995"/>
                  </a:lnTo>
                  <a:lnTo>
                    <a:pt x="938" y="1995"/>
                  </a:lnTo>
                  <a:lnTo>
                    <a:pt x="938" y="1940"/>
                  </a:lnTo>
                  <a:lnTo>
                    <a:pt x="993" y="1940"/>
                  </a:lnTo>
                  <a:lnTo>
                    <a:pt x="993" y="1967"/>
                  </a:lnTo>
                  <a:close/>
                  <a:moveTo>
                    <a:pt x="2309" y="1962"/>
                  </a:moveTo>
                  <a:lnTo>
                    <a:pt x="2364" y="1934"/>
                  </a:lnTo>
                  <a:lnTo>
                    <a:pt x="2364" y="2127"/>
                  </a:lnTo>
                  <a:lnTo>
                    <a:pt x="2364" y="2249"/>
                  </a:lnTo>
                  <a:lnTo>
                    <a:pt x="2309" y="2249"/>
                  </a:lnTo>
                  <a:lnTo>
                    <a:pt x="2309" y="1962"/>
                  </a:lnTo>
                  <a:close/>
                  <a:moveTo>
                    <a:pt x="397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7" y="495"/>
                  </a:lnTo>
                  <a:lnTo>
                    <a:pt x="397" y="288"/>
                  </a:lnTo>
                  <a:lnTo>
                    <a:pt x="898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1"/>
                  </a:lnTo>
                  <a:lnTo>
                    <a:pt x="1023" y="1251"/>
                  </a:lnTo>
                  <a:lnTo>
                    <a:pt x="1023" y="963"/>
                  </a:lnTo>
                  <a:lnTo>
                    <a:pt x="397" y="963"/>
                  </a:lnTo>
                  <a:lnTo>
                    <a:pt x="397" y="757"/>
                  </a:lnTo>
                  <a:close/>
                  <a:moveTo>
                    <a:pt x="1690" y="0"/>
                  </a:moveTo>
                  <a:lnTo>
                    <a:pt x="1477" y="409"/>
                  </a:lnTo>
                  <a:lnTo>
                    <a:pt x="1265" y="0"/>
                  </a:lnTo>
                  <a:lnTo>
                    <a:pt x="850" y="0"/>
                  </a:lnTo>
                  <a:lnTo>
                    <a:pt x="1287" y="757"/>
                  </a:lnTo>
                  <a:lnTo>
                    <a:pt x="1287" y="1251"/>
                  </a:lnTo>
                  <a:lnTo>
                    <a:pt x="1661" y="1251"/>
                  </a:lnTo>
                  <a:lnTo>
                    <a:pt x="1661" y="757"/>
                  </a:lnTo>
                  <a:lnTo>
                    <a:pt x="2099" y="0"/>
                  </a:lnTo>
                  <a:lnTo>
                    <a:pt x="16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</p:grpSp>
      <p:pic>
        <p:nvPicPr>
          <p:cNvPr id="48" name="Grafik 47">
            <a:extLst>
              <a:ext uri="{FF2B5EF4-FFF2-40B4-BE49-F238E27FC236}">
                <a16:creationId xmlns:a16="http://schemas.microsoft.com/office/drawing/2014/main" id="{CD8CFB81-0F8A-4957-9F71-2E5C7E4E72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68" t="30525" r="48266" b="26518"/>
          <a:stretch/>
        </p:blipFill>
        <p:spPr>
          <a:xfrm>
            <a:off x="3681365" y="791523"/>
            <a:ext cx="1916215" cy="188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5716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7A84450B-E946-4307-A583-1AAA759C79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DCD790D2-8CC5-4114-B48E-538D2707FFD8}"/>
              </a:ext>
            </a:extLst>
          </p:cNvPr>
          <p:cNvSpPr/>
          <p:nvPr userDrawn="1"/>
        </p:nvSpPr>
        <p:spPr>
          <a:xfrm>
            <a:off x="0" y="-3566"/>
            <a:ext cx="9144001" cy="5147066"/>
          </a:xfrm>
          <a:prstGeom prst="rect">
            <a:avLst/>
          </a:prstGeom>
          <a:gradFill flip="none" rotWithShape="1">
            <a:gsLst>
              <a:gs pos="3000">
                <a:schemeClr val="bg2">
                  <a:alpha val="91000"/>
                </a:schemeClr>
              </a:gs>
              <a:gs pos="100000">
                <a:schemeClr val="bg2">
                  <a:alpha val="29000"/>
                </a:schemeClr>
              </a:gs>
            </a:gsLst>
            <a:lin ang="0" scaled="1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349" b="0" i="0" u="none" strike="noStrike" kern="0" cap="none" spc="0" normalizeH="0" baseline="0" noProof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35D77D5-0149-4F43-83C5-2A556C863BD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785588"/>
            <a:ext cx="685205" cy="0"/>
          </a:xfrm>
          <a:prstGeom prst="line">
            <a:avLst/>
          </a:prstGeom>
          <a:noFill/>
          <a:ln w="412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949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1087046"/>
            <a:ext cx="8229600" cy="3482573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CDAE7EFB-C88A-43E1-A427-D63FDF4976B7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6278C3FB-6A80-4CED-BA62-D3F753B7F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944B9BA2-3B2C-4961-9FA6-819D52D72D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81994738-1B8E-43F6-93A8-E71956CE1E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</p:spTree>
    <p:extLst>
      <p:ext uri="{BB962C8B-B14F-4D97-AF65-F5344CB8AC3E}">
        <p14:creationId xmlns:p14="http://schemas.microsoft.com/office/powerpoint/2010/main" val="7622074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0">
            <a:extLst>
              <a:ext uri="{FF2B5EF4-FFF2-40B4-BE49-F238E27FC236}">
                <a16:creationId xmlns:a16="http://schemas.microsoft.com/office/drawing/2014/main" id="{97B9B08E-1FD8-40CD-BC4D-F95F6DE934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192" y="0"/>
            <a:ext cx="9170835" cy="5149453"/>
          </a:xfrm>
          <a:prstGeom prst="rect">
            <a:avLst/>
          </a:prstGeom>
        </p:spPr>
      </p:pic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35D77D5-0149-4F43-83C5-2A556C863BD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785588"/>
            <a:ext cx="685205" cy="0"/>
          </a:xfrm>
          <a:prstGeom prst="line">
            <a:avLst/>
          </a:prstGeom>
          <a:noFill/>
          <a:ln w="412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799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853440"/>
            <a:ext cx="8229600" cy="3716179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CED84906-9648-4D76-BB68-F2B01DAF432B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7029777-8EBB-4BD8-A3B8-8DB4299BF79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20217048-E7A0-41D5-A963-8638A2E139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CAF437BB-0074-4C46-BC23-B5D4F04B09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</p:spTree>
    <p:extLst>
      <p:ext uri="{BB962C8B-B14F-4D97-AF65-F5344CB8AC3E}">
        <p14:creationId xmlns:p14="http://schemas.microsoft.com/office/powerpoint/2010/main" val="37178191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891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BBD0-ED69-42F7-AE02-53D61B52F7DB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sp>
        <p:nvSpPr>
          <p:cNvPr id="8" name="Line 10">
            <a:extLst>
              <a:ext uri="{FF2B5EF4-FFF2-40B4-BE49-F238E27FC236}">
                <a16:creationId xmlns:a16="http://schemas.microsoft.com/office/drawing/2014/main" id="{E3C29BC2-BC37-43DD-B618-05FAFA7E3D8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785588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3546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F49A4F40-859E-4EF4-95F4-1C556D78B4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" y="0"/>
            <a:ext cx="9139747" cy="5143500"/>
          </a:xfrm>
          <a:prstGeom prst="rect">
            <a:avLst/>
          </a:prstGeom>
        </p:spPr>
      </p:pic>
      <p:graphicFrame>
        <p:nvGraphicFramePr>
          <p:cNvPr id="11" name="Objekt 10" hidden="1">
            <a:extLst>
              <a:ext uri="{FF2B5EF4-FFF2-40B4-BE49-F238E27FC236}">
                <a16:creationId xmlns:a16="http://schemas.microsoft.com/office/drawing/2014/main" id="{576DE017-86A7-4C6D-BB8C-59DE6F188C1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2811742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5" imgW="352" imgH="318" progId="TCLayout.ActiveDocument.1">
                  <p:embed/>
                </p:oleObj>
              </mc:Choice>
              <mc:Fallback>
                <p:oleObj name="think-cell Folie" r:id="rId5" imgW="352" imgH="318" progId="TCLayout.ActiveDocument.1">
                  <p:embed/>
                  <p:pic>
                    <p:nvPicPr>
                      <p:cNvPr id="11" name="Objekt 10" hidden="1">
                        <a:extLst>
                          <a:ext uri="{FF2B5EF4-FFF2-40B4-BE49-F238E27FC236}">
                            <a16:creationId xmlns:a16="http://schemas.microsoft.com/office/drawing/2014/main" id="{576DE017-86A7-4C6D-BB8C-59DE6F188C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 hidden="1">
            <a:extLst>
              <a:ext uri="{FF2B5EF4-FFF2-40B4-BE49-F238E27FC236}">
                <a16:creationId xmlns:a16="http://schemas.microsoft.com/office/drawing/2014/main" id="{5D5E9AE9-AEC6-45A6-BB0F-E145C7CB6D0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2" name="Freeform 56">
            <a:extLst>
              <a:ext uri="{FF2B5EF4-FFF2-40B4-BE49-F238E27FC236}">
                <a16:creationId xmlns:a16="http://schemas.microsoft.com/office/drawing/2014/main" id="{13A7AC18-CF42-4EC5-8D40-441EAE30A06C}"/>
              </a:ext>
            </a:extLst>
          </p:cNvPr>
          <p:cNvSpPr/>
          <p:nvPr userDrawn="1"/>
        </p:nvSpPr>
        <p:spPr>
          <a:xfrm>
            <a:off x="466962" y="596747"/>
            <a:ext cx="3695884" cy="2686113"/>
          </a:xfrm>
          <a:custGeom>
            <a:avLst/>
            <a:gdLst>
              <a:gd name="connsiteX0" fmla="*/ 4238387 w 4257675"/>
              <a:gd name="connsiteY0" fmla="*/ 0 h 3092804"/>
              <a:gd name="connsiteX1" fmla="*/ 4257675 w 4257675"/>
              <a:gd name="connsiteY1" fmla="*/ 0 h 3092804"/>
              <a:gd name="connsiteX2" fmla="*/ 4257675 w 4257675"/>
              <a:gd name="connsiteY2" fmla="*/ 3092804 h 3092804"/>
              <a:gd name="connsiteX3" fmla="*/ 0 w 4257675"/>
              <a:gd name="connsiteY3" fmla="*/ 3092804 h 3092804"/>
              <a:gd name="connsiteX4" fmla="*/ 0 w 4257675"/>
              <a:gd name="connsiteY4" fmla="*/ 747342 h 309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7675" h="3092804">
                <a:moveTo>
                  <a:pt x="4238387" y="0"/>
                </a:moveTo>
                <a:lnTo>
                  <a:pt x="4257675" y="0"/>
                </a:lnTo>
                <a:lnTo>
                  <a:pt x="4257675" y="3092804"/>
                </a:lnTo>
                <a:lnTo>
                  <a:pt x="0" y="3092804"/>
                </a:lnTo>
                <a:lnTo>
                  <a:pt x="0" y="747342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9" noProof="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8422AE9-8257-41A9-AB41-1F10585C886F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7769544" y="3720704"/>
            <a:ext cx="918684" cy="1076325"/>
            <a:chOff x="6529" y="3125"/>
            <a:chExt cx="772" cy="9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9659BD-653C-4300-9060-420AFAE39587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6529" y="3125"/>
              <a:ext cx="619" cy="226"/>
            </a:xfrm>
            <a:custGeom>
              <a:avLst/>
              <a:gdLst>
                <a:gd name="T0" fmla="*/ 2473 w 2473"/>
                <a:gd name="T1" fmla="*/ 0 h 902"/>
                <a:gd name="T2" fmla="*/ 0 w 2473"/>
                <a:gd name="T3" fmla="*/ 902 h 902"/>
                <a:gd name="T4" fmla="*/ 2473 w 2473"/>
                <a:gd name="T5" fmla="*/ 466 h 902"/>
                <a:gd name="T6" fmla="*/ 2473 w 2473"/>
                <a:gd name="T7" fmla="*/ 0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3" h="902">
                  <a:moveTo>
                    <a:pt x="2473" y="0"/>
                  </a:moveTo>
                  <a:lnTo>
                    <a:pt x="0" y="902"/>
                  </a:lnTo>
                  <a:lnTo>
                    <a:pt x="2473" y="466"/>
                  </a:lnTo>
                  <a:lnTo>
                    <a:pt x="247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4669336-72A1-4233-827A-C41AB4C1CC04}"/>
                </a:ext>
              </a:extLst>
            </p:cNvPr>
            <p:cNvSpPr>
              <a:spLocks noEditPoints="1"/>
            </p:cNvSpPr>
            <p:nvPr userDrawn="1"/>
          </p:nvSpPr>
          <p:spPr bwMode="invGray">
            <a:xfrm>
              <a:off x="6529" y="3444"/>
              <a:ext cx="772" cy="585"/>
            </a:xfrm>
            <a:custGeom>
              <a:avLst/>
              <a:gdLst>
                <a:gd name="T0" fmla="*/ 233 w 3088"/>
                <a:gd name="T1" fmla="*/ 1588 h 2339"/>
                <a:gd name="T2" fmla="*/ 253 w 3088"/>
                <a:gd name="T3" fmla="*/ 1795 h 2339"/>
                <a:gd name="T4" fmla="*/ 151 w 3088"/>
                <a:gd name="T5" fmla="*/ 1810 h 2339"/>
                <a:gd name="T6" fmla="*/ 351 w 3088"/>
                <a:gd name="T7" fmla="*/ 1761 h 2339"/>
                <a:gd name="T8" fmla="*/ 416 w 3088"/>
                <a:gd name="T9" fmla="*/ 1857 h 2339"/>
                <a:gd name="T10" fmla="*/ 1140 w 3088"/>
                <a:gd name="T11" fmla="*/ 1652 h 2339"/>
                <a:gd name="T12" fmla="*/ 1216 w 3088"/>
                <a:gd name="T13" fmla="*/ 1738 h 2339"/>
                <a:gd name="T14" fmla="*/ 696 w 3088"/>
                <a:gd name="T15" fmla="*/ 1546 h 2339"/>
                <a:gd name="T16" fmla="*/ 738 w 3088"/>
                <a:gd name="T17" fmla="*/ 1710 h 2339"/>
                <a:gd name="T18" fmla="*/ 860 w 3088"/>
                <a:gd name="T19" fmla="*/ 1854 h 2339"/>
                <a:gd name="T20" fmla="*/ 832 w 3088"/>
                <a:gd name="T21" fmla="*/ 1684 h 2339"/>
                <a:gd name="T22" fmla="*/ 2021 w 3088"/>
                <a:gd name="T23" fmla="*/ 1860 h 2339"/>
                <a:gd name="T24" fmla="*/ 2158 w 3088"/>
                <a:gd name="T25" fmla="*/ 1747 h 2339"/>
                <a:gd name="T26" fmla="*/ 2100 w 3088"/>
                <a:gd name="T27" fmla="*/ 1730 h 2339"/>
                <a:gd name="T28" fmla="*/ 2059 w 3088"/>
                <a:gd name="T29" fmla="*/ 1684 h 2339"/>
                <a:gd name="T30" fmla="*/ 1309 w 3088"/>
                <a:gd name="T31" fmla="*/ 1734 h 2339"/>
                <a:gd name="T32" fmla="*/ 1445 w 3088"/>
                <a:gd name="T33" fmla="*/ 1844 h 2339"/>
                <a:gd name="T34" fmla="*/ 1473 w 3088"/>
                <a:gd name="T35" fmla="*/ 1923 h 2339"/>
                <a:gd name="T36" fmla="*/ 1369 w 3088"/>
                <a:gd name="T37" fmla="*/ 1781 h 2339"/>
                <a:gd name="T38" fmla="*/ 1727 w 3088"/>
                <a:gd name="T39" fmla="*/ 1677 h 2339"/>
                <a:gd name="T40" fmla="*/ 1632 w 3088"/>
                <a:gd name="T41" fmla="*/ 1778 h 2339"/>
                <a:gd name="T42" fmla="*/ 1822 w 3088"/>
                <a:gd name="T43" fmla="*/ 1710 h 2339"/>
                <a:gd name="T44" fmla="*/ 1686 w 3088"/>
                <a:gd name="T45" fmla="*/ 1786 h 2339"/>
                <a:gd name="T46" fmla="*/ 1708 w 3088"/>
                <a:gd name="T47" fmla="*/ 1817 h 2339"/>
                <a:gd name="T48" fmla="*/ 2240 w 3088"/>
                <a:gd name="T49" fmla="*/ 1766 h 2339"/>
                <a:gd name="T50" fmla="*/ 2227 w 3088"/>
                <a:gd name="T51" fmla="*/ 1653 h 2339"/>
                <a:gd name="T52" fmla="*/ 2290 w 3088"/>
                <a:gd name="T53" fmla="*/ 1866 h 2339"/>
                <a:gd name="T54" fmla="*/ 2321 w 3088"/>
                <a:gd name="T55" fmla="*/ 1709 h 2339"/>
                <a:gd name="T56" fmla="*/ 2908 w 3088"/>
                <a:gd name="T57" fmla="*/ 1750 h 2339"/>
                <a:gd name="T58" fmla="*/ 2730 w 3088"/>
                <a:gd name="T59" fmla="*/ 1683 h 2339"/>
                <a:gd name="T60" fmla="*/ 2852 w 3088"/>
                <a:gd name="T61" fmla="*/ 1860 h 2339"/>
                <a:gd name="T62" fmla="*/ 2639 w 3088"/>
                <a:gd name="T63" fmla="*/ 1783 h 2339"/>
                <a:gd name="T64" fmla="*/ 2605 w 3088"/>
                <a:gd name="T65" fmla="*/ 1853 h 2339"/>
                <a:gd name="T66" fmla="*/ 2464 w 3088"/>
                <a:gd name="T67" fmla="*/ 1861 h 2339"/>
                <a:gd name="T68" fmla="*/ 2495 w 3088"/>
                <a:gd name="T69" fmla="*/ 1812 h 2339"/>
                <a:gd name="T70" fmla="*/ 2998 w 3088"/>
                <a:gd name="T71" fmla="*/ 1639 h 2339"/>
                <a:gd name="T72" fmla="*/ 975 w 3088"/>
                <a:gd name="T73" fmla="*/ 1860 h 2339"/>
                <a:gd name="T74" fmla="*/ 2416 w 3088"/>
                <a:gd name="T75" fmla="*/ 2069 h 2339"/>
                <a:gd name="T76" fmla="*/ 2510 w 3088"/>
                <a:gd name="T77" fmla="*/ 2251 h 2339"/>
                <a:gd name="T78" fmla="*/ 2485 w 3088"/>
                <a:gd name="T79" fmla="*/ 2074 h 2339"/>
                <a:gd name="T80" fmla="*/ 627 w 3088"/>
                <a:gd name="T81" fmla="*/ 2078 h 2339"/>
                <a:gd name="T82" fmla="*/ 672 w 3088"/>
                <a:gd name="T83" fmla="*/ 2089 h 2339"/>
                <a:gd name="T84" fmla="*/ 202 w 3088"/>
                <a:gd name="T85" fmla="*/ 2135 h 2339"/>
                <a:gd name="T86" fmla="*/ 310 w 3088"/>
                <a:gd name="T87" fmla="*/ 2174 h 2339"/>
                <a:gd name="T88" fmla="*/ 503 w 3088"/>
                <a:gd name="T89" fmla="*/ 2174 h 2339"/>
                <a:gd name="T90" fmla="*/ 374 w 3088"/>
                <a:gd name="T91" fmla="*/ 2185 h 2339"/>
                <a:gd name="T92" fmla="*/ 439 w 3088"/>
                <a:gd name="T93" fmla="*/ 2185 h 2339"/>
                <a:gd name="T94" fmla="*/ 2197 w 3088"/>
                <a:gd name="T95" fmla="*/ 2040 h 2339"/>
                <a:gd name="T96" fmla="*/ 1597 w 3088"/>
                <a:gd name="T97" fmla="*/ 2027 h 2339"/>
                <a:gd name="T98" fmla="*/ 1937 w 3088"/>
                <a:gd name="T99" fmla="*/ 2047 h 2339"/>
                <a:gd name="T100" fmla="*/ 2002 w 3088"/>
                <a:gd name="T101" fmla="*/ 2254 h 2339"/>
                <a:gd name="T102" fmla="*/ 2061 w 3088"/>
                <a:gd name="T103" fmla="*/ 2041 h 2339"/>
                <a:gd name="T104" fmla="*/ 2002 w 3088"/>
                <a:gd name="T105" fmla="*/ 2073 h 2339"/>
                <a:gd name="T106" fmla="*/ 767 w 3088"/>
                <a:gd name="T107" fmla="*/ 1934 h 2339"/>
                <a:gd name="T108" fmla="*/ 1202 w 3088"/>
                <a:gd name="T109" fmla="*/ 2037 h 2339"/>
                <a:gd name="T110" fmla="*/ 1108 w 3088"/>
                <a:gd name="T111" fmla="*/ 2086 h 2339"/>
                <a:gd name="T112" fmla="*/ 1280 w 3088"/>
                <a:gd name="T113" fmla="*/ 2078 h 2339"/>
                <a:gd name="T114" fmla="*/ 1385 w 3088"/>
                <a:gd name="T115" fmla="*/ 2249 h 2339"/>
                <a:gd name="T116" fmla="*/ 1403 w 3088"/>
                <a:gd name="T117" fmla="*/ 2332 h 2339"/>
                <a:gd name="T118" fmla="*/ 1354 w 3088"/>
                <a:gd name="T119" fmla="*/ 2200 h 2339"/>
                <a:gd name="T120" fmla="*/ 993 w 3088"/>
                <a:gd name="T121" fmla="*/ 2123 h 2339"/>
                <a:gd name="T122" fmla="*/ 397 w 3088"/>
                <a:gd name="T123" fmla="*/ 963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88" h="2339">
                  <a:moveTo>
                    <a:pt x="257" y="1763"/>
                  </a:moveTo>
                  <a:lnTo>
                    <a:pt x="257" y="1763"/>
                  </a:lnTo>
                  <a:lnTo>
                    <a:pt x="257" y="1755"/>
                  </a:lnTo>
                  <a:lnTo>
                    <a:pt x="256" y="1749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09"/>
                  </a:lnTo>
                  <a:lnTo>
                    <a:pt x="225" y="1704"/>
                  </a:lnTo>
                  <a:lnTo>
                    <a:pt x="219" y="1699"/>
                  </a:lnTo>
                  <a:lnTo>
                    <a:pt x="212" y="1696"/>
                  </a:lnTo>
                  <a:lnTo>
                    <a:pt x="212" y="1696"/>
                  </a:lnTo>
                  <a:lnTo>
                    <a:pt x="220" y="1690"/>
                  </a:lnTo>
                  <a:lnTo>
                    <a:pt x="226" y="1685"/>
                  </a:lnTo>
                  <a:lnTo>
                    <a:pt x="232" y="1678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4"/>
                  </a:lnTo>
                  <a:lnTo>
                    <a:pt x="246" y="1645"/>
                  </a:lnTo>
                  <a:lnTo>
                    <a:pt x="246" y="1635"/>
                  </a:lnTo>
                  <a:lnTo>
                    <a:pt x="246" y="1635"/>
                  </a:lnTo>
                  <a:lnTo>
                    <a:pt x="246" y="1626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2"/>
                  </a:lnTo>
                  <a:lnTo>
                    <a:pt x="237" y="1594"/>
                  </a:lnTo>
                  <a:lnTo>
                    <a:pt x="233" y="1588"/>
                  </a:lnTo>
                  <a:lnTo>
                    <a:pt x="227" y="1582"/>
                  </a:lnTo>
                  <a:lnTo>
                    <a:pt x="222" y="1577"/>
                  </a:lnTo>
                  <a:lnTo>
                    <a:pt x="215" y="1572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1"/>
                  </a:lnTo>
                  <a:lnTo>
                    <a:pt x="183" y="1559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0"/>
                  </a:lnTo>
                  <a:lnTo>
                    <a:pt x="151" y="1860"/>
                  </a:lnTo>
                  <a:lnTo>
                    <a:pt x="151" y="1860"/>
                  </a:lnTo>
                  <a:lnTo>
                    <a:pt x="163" y="1860"/>
                  </a:lnTo>
                  <a:lnTo>
                    <a:pt x="174" y="1859"/>
                  </a:lnTo>
                  <a:lnTo>
                    <a:pt x="185" y="1857"/>
                  </a:lnTo>
                  <a:lnTo>
                    <a:pt x="195" y="1854"/>
                  </a:lnTo>
                  <a:lnTo>
                    <a:pt x="205" y="1850"/>
                  </a:lnTo>
                  <a:lnTo>
                    <a:pt x="214" y="1846"/>
                  </a:lnTo>
                  <a:lnTo>
                    <a:pt x="222" y="1840"/>
                  </a:lnTo>
                  <a:lnTo>
                    <a:pt x="228" y="1835"/>
                  </a:lnTo>
                  <a:lnTo>
                    <a:pt x="235" y="1828"/>
                  </a:lnTo>
                  <a:lnTo>
                    <a:pt x="241" y="1821"/>
                  </a:lnTo>
                  <a:lnTo>
                    <a:pt x="246" y="1813"/>
                  </a:lnTo>
                  <a:lnTo>
                    <a:pt x="249" y="1804"/>
                  </a:lnTo>
                  <a:lnTo>
                    <a:pt x="253" y="1795"/>
                  </a:lnTo>
                  <a:lnTo>
                    <a:pt x="255" y="1785"/>
                  </a:lnTo>
                  <a:lnTo>
                    <a:pt x="256" y="1774"/>
                  </a:lnTo>
                  <a:lnTo>
                    <a:pt x="257" y="1763"/>
                  </a:lnTo>
                  <a:lnTo>
                    <a:pt x="257" y="1763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2"/>
                  </a:lnTo>
                  <a:lnTo>
                    <a:pt x="151" y="1722"/>
                  </a:lnTo>
                  <a:lnTo>
                    <a:pt x="151" y="1722"/>
                  </a:lnTo>
                  <a:lnTo>
                    <a:pt x="162" y="1723"/>
                  </a:lnTo>
                  <a:lnTo>
                    <a:pt x="171" y="1725"/>
                  </a:lnTo>
                  <a:lnTo>
                    <a:pt x="179" y="1728"/>
                  </a:lnTo>
                  <a:lnTo>
                    <a:pt x="185" y="1733"/>
                  </a:lnTo>
                  <a:lnTo>
                    <a:pt x="191" y="1739"/>
                  </a:lnTo>
                  <a:lnTo>
                    <a:pt x="194" y="1747"/>
                  </a:lnTo>
                  <a:lnTo>
                    <a:pt x="196" y="1755"/>
                  </a:lnTo>
                  <a:lnTo>
                    <a:pt x="198" y="1765"/>
                  </a:lnTo>
                  <a:lnTo>
                    <a:pt x="198" y="1765"/>
                  </a:lnTo>
                  <a:lnTo>
                    <a:pt x="196" y="1775"/>
                  </a:lnTo>
                  <a:lnTo>
                    <a:pt x="194" y="1784"/>
                  </a:lnTo>
                  <a:lnTo>
                    <a:pt x="190" y="1792"/>
                  </a:lnTo>
                  <a:lnTo>
                    <a:pt x="185" y="1797"/>
                  </a:lnTo>
                  <a:lnTo>
                    <a:pt x="179" y="1803"/>
                  </a:lnTo>
                  <a:lnTo>
                    <a:pt x="171" y="1806"/>
                  </a:lnTo>
                  <a:lnTo>
                    <a:pt x="161" y="1808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2"/>
                  </a:lnTo>
                  <a:lnTo>
                    <a:pt x="178" y="1615"/>
                  </a:lnTo>
                  <a:lnTo>
                    <a:pt x="182" y="1621"/>
                  </a:lnTo>
                  <a:lnTo>
                    <a:pt x="185" y="1626"/>
                  </a:lnTo>
                  <a:lnTo>
                    <a:pt x="187" y="1633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6"/>
                  </a:lnTo>
                  <a:lnTo>
                    <a:pt x="187" y="1652"/>
                  </a:lnTo>
                  <a:lnTo>
                    <a:pt x="184" y="1657"/>
                  </a:lnTo>
                  <a:lnTo>
                    <a:pt x="181" y="1662"/>
                  </a:lnTo>
                  <a:lnTo>
                    <a:pt x="175" y="1666"/>
                  </a:lnTo>
                  <a:lnTo>
                    <a:pt x="169" y="1669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4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1"/>
                  </a:lnTo>
                  <a:lnTo>
                    <a:pt x="351" y="1761"/>
                  </a:lnTo>
                  <a:lnTo>
                    <a:pt x="351" y="1773"/>
                  </a:lnTo>
                  <a:lnTo>
                    <a:pt x="353" y="1785"/>
                  </a:lnTo>
                  <a:lnTo>
                    <a:pt x="356" y="1794"/>
                  </a:lnTo>
                  <a:lnTo>
                    <a:pt x="361" y="1802"/>
                  </a:lnTo>
                  <a:lnTo>
                    <a:pt x="366" y="1807"/>
                  </a:lnTo>
                  <a:lnTo>
                    <a:pt x="373" y="1812"/>
                  </a:lnTo>
                  <a:lnTo>
                    <a:pt x="382" y="1814"/>
                  </a:lnTo>
                  <a:lnTo>
                    <a:pt x="392" y="1815"/>
                  </a:lnTo>
                  <a:lnTo>
                    <a:pt x="392" y="1815"/>
                  </a:lnTo>
                  <a:lnTo>
                    <a:pt x="402" y="1814"/>
                  </a:lnTo>
                  <a:lnTo>
                    <a:pt x="409" y="1812"/>
                  </a:lnTo>
                  <a:lnTo>
                    <a:pt x="417" y="1807"/>
                  </a:lnTo>
                  <a:lnTo>
                    <a:pt x="423" y="1802"/>
                  </a:lnTo>
                  <a:lnTo>
                    <a:pt x="427" y="1794"/>
                  </a:lnTo>
                  <a:lnTo>
                    <a:pt x="430" y="1784"/>
                  </a:lnTo>
                  <a:lnTo>
                    <a:pt x="433" y="1773"/>
                  </a:lnTo>
                  <a:lnTo>
                    <a:pt x="433" y="1761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0"/>
                  </a:lnTo>
                  <a:lnTo>
                    <a:pt x="433" y="1860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8"/>
                  </a:lnTo>
                  <a:lnTo>
                    <a:pt x="422" y="1853"/>
                  </a:lnTo>
                  <a:lnTo>
                    <a:pt x="416" y="1857"/>
                  </a:lnTo>
                  <a:lnTo>
                    <a:pt x="409" y="1859"/>
                  </a:lnTo>
                  <a:lnTo>
                    <a:pt x="403" y="1862"/>
                  </a:lnTo>
                  <a:lnTo>
                    <a:pt x="395" y="1864"/>
                  </a:lnTo>
                  <a:lnTo>
                    <a:pt x="387" y="1865"/>
                  </a:lnTo>
                  <a:lnTo>
                    <a:pt x="380" y="1866"/>
                  </a:lnTo>
                  <a:lnTo>
                    <a:pt x="380" y="1866"/>
                  </a:lnTo>
                  <a:lnTo>
                    <a:pt x="366" y="1865"/>
                  </a:lnTo>
                  <a:lnTo>
                    <a:pt x="355" y="1862"/>
                  </a:lnTo>
                  <a:lnTo>
                    <a:pt x="345" y="1859"/>
                  </a:lnTo>
                  <a:lnTo>
                    <a:pt x="336" y="1855"/>
                  </a:lnTo>
                  <a:lnTo>
                    <a:pt x="328" y="1849"/>
                  </a:lnTo>
                  <a:lnTo>
                    <a:pt x="321" y="1844"/>
                  </a:lnTo>
                  <a:lnTo>
                    <a:pt x="316" y="1836"/>
                  </a:lnTo>
                  <a:lnTo>
                    <a:pt x="310" y="1828"/>
                  </a:lnTo>
                  <a:lnTo>
                    <a:pt x="307" y="1821"/>
                  </a:lnTo>
                  <a:lnTo>
                    <a:pt x="304" y="1813"/>
                  </a:lnTo>
                  <a:lnTo>
                    <a:pt x="299" y="1795"/>
                  </a:lnTo>
                  <a:lnTo>
                    <a:pt x="297" y="1779"/>
                  </a:lnTo>
                  <a:lnTo>
                    <a:pt x="296" y="1764"/>
                  </a:lnTo>
                  <a:lnTo>
                    <a:pt x="296" y="1764"/>
                  </a:lnTo>
                  <a:close/>
                  <a:moveTo>
                    <a:pt x="1135" y="1860"/>
                  </a:moveTo>
                  <a:lnTo>
                    <a:pt x="1079" y="1860"/>
                  </a:lnTo>
                  <a:lnTo>
                    <a:pt x="1079" y="1639"/>
                  </a:lnTo>
                  <a:lnTo>
                    <a:pt x="1135" y="1639"/>
                  </a:lnTo>
                  <a:lnTo>
                    <a:pt x="1135" y="1657"/>
                  </a:lnTo>
                  <a:lnTo>
                    <a:pt x="1135" y="1657"/>
                  </a:lnTo>
                  <a:lnTo>
                    <a:pt x="1140" y="1652"/>
                  </a:lnTo>
                  <a:lnTo>
                    <a:pt x="1146" y="1646"/>
                  </a:lnTo>
                  <a:lnTo>
                    <a:pt x="1152" y="1643"/>
                  </a:lnTo>
                  <a:lnTo>
                    <a:pt x="1159" y="1640"/>
                  </a:lnTo>
                  <a:lnTo>
                    <a:pt x="1167" y="1636"/>
                  </a:lnTo>
                  <a:lnTo>
                    <a:pt x="1173" y="1635"/>
                  </a:lnTo>
                  <a:lnTo>
                    <a:pt x="1182" y="1634"/>
                  </a:lnTo>
                  <a:lnTo>
                    <a:pt x="1190" y="1633"/>
                  </a:lnTo>
                  <a:lnTo>
                    <a:pt x="1190" y="1633"/>
                  </a:lnTo>
                  <a:lnTo>
                    <a:pt x="1200" y="1634"/>
                  </a:lnTo>
                  <a:lnTo>
                    <a:pt x="1208" y="1635"/>
                  </a:lnTo>
                  <a:lnTo>
                    <a:pt x="1217" y="1637"/>
                  </a:lnTo>
                  <a:lnTo>
                    <a:pt x="1225" y="1640"/>
                  </a:lnTo>
                  <a:lnTo>
                    <a:pt x="1233" y="1643"/>
                  </a:lnTo>
                  <a:lnTo>
                    <a:pt x="1239" y="1648"/>
                  </a:lnTo>
                  <a:lnTo>
                    <a:pt x="1245" y="1653"/>
                  </a:lnTo>
                  <a:lnTo>
                    <a:pt x="1250" y="1659"/>
                  </a:lnTo>
                  <a:lnTo>
                    <a:pt x="1256" y="1666"/>
                  </a:lnTo>
                  <a:lnTo>
                    <a:pt x="1259" y="1674"/>
                  </a:lnTo>
                  <a:lnTo>
                    <a:pt x="1264" y="1682"/>
                  </a:lnTo>
                  <a:lnTo>
                    <a:pt x="1266" y="1690"/>
                  </a:lnTo>
                  <a:lnTo>
                    <a:pt x="1268" y="1700"/>
                  </a:lnTo>
                  <a:lnTo>
                    <a:pt x="1270" y="1711"/>
                  </a:lnTo>
                  <a:lnTo>
                    <a:pt x="1271" y="1722"/>
                  </a:lnTo>
                  <a:lnTo>
                    <a:pt x="1271" y="1734"/>
                  </a:lnTo>
                  <a:lnTo>
                    <a:pt x="1271" y="1860"/>
                  </a:lnTo>
                  <a:lnTo>
                    <a:pt x="1216" y="1860"/>
                  </a:lnTo>
                  <a:lnTo>
                    <a:pt x="1216" y="1738"/>
                  </a:lnTo>
                  <a:lnTo>
                    <a:pt x="1216" y="1738"/>
                  </a:lnTo>
                  <a:lnTo>
                    <a:pt x="1216" y="1725"/>
                  </a:lnTo>
                  <a:lnTo>
                    <a:pt x="1214" y="1714"/>
                  </a:lnTo>
                  <a:lnTo>
                    <a:pt x="1211" y="1705"/>
                  </a:lnTo>
                  <a:lnTo>
                    <a:pt x="1206" y="1697"/>
                  </a:lnTo>
                  <a:lnTo>
                    <a:pt x="1201" y="1691"/>
                  </a:lnTo>
                  <a:lnTo>
                    <a:pt x="1194" y="1687"/>
                  </a:lnTo>
                  <a:lnTo>
                    <a:pt x="1186" y="1685"/>
                  </a:lnTo>
                  <a:lnTo>
                    <a:pt x="1176" y="1684"/>
                  </a:lnTo>
                  <a:lnTo>
                    <a:pt x="1176" y="1684"/>
                  </a:lnTo>
                  <a:lnTo>
                    <a:pt x="1167" y="1685"/>
                  </a:lnTo>
                  <a:lnTo>
                    <a:pt x="1158" y="1687"/>
                  </a:lnTo>
                  <a:lnTo>
                    <a:pt x="1151" y="1691"/>
                  </a:lnTo>
                  <a:lnTo>
                    <a:pt x="1146" y="1697"/>
                  </a:lnTo>
                  <a:lnTo>
                    <a:pt x="1140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0"/>
                  </a:lnTo>
                  <a:close/>
                  <a:moveTo>
                    <a:pt x="593" y="1742"/>
                  </a:moveTo>
                  <a:lnTo>
                    <a:pt x="593" y="1860"/>
                  </a:lnTo>
                  <a:lnTo>
                    <a:pt x="537" y="1860"/>
                  </a:lnTo>
                  <a:lnTo>
                    <a:pt x="537" y="1639"/>
                  </a:lnTo>
                  <a:lnTo>
                    <a:pt x="593" y="1639"/>
                  </a:lnTo>
                  <a:lnTo>
                    <a:pt x="593" y="1742"/>
                  </a:lnTo>
                  <a:close/>
                  <a:moveTo>
                    <a:pt x="641" y="1573"/>
                  </a:moveTo>
                  <a:lnTo>
                    <a:pt x="696" y="1546"/>
                  </a:lnTo>
                  <a:lnTo>
                    <a:pt x="696" y="1747"/>
                  </a:lnTo>
                  <a:lnTo>
                    <a:pt x="696" y="1860"/>
                  </a:lnTo>
                  <a:lnTo>
                    <a:pt x="641" y="1860"/>
                  </a:lnTo>
                  <a:lnTo>
                    <a:pt x="641" y="1573"/>
                  </a:lnTo>
                  <a:close/>
                  <a:moveTo>
                    <a:pt x="871" y="1654"/>
                  </a:moveTo>
                  <a:lnTo>
                    <a:pt x="871" y="1654"/>
                  </a:lnTo>
                  <a:lnTo>
                    <a:pt x="866" y="1648"/>
                  </a:lnTo>
                  <a:lnTo>
                    <a:pt x="861" y="1645"/>
                  </a:lnTo>
                  <a:lnTo>
                    <a:pt x="854" y="1641"/>
                  </a:lnTo>
                  <a:lnTo>
                    <a:pt x="849" y="1639"/>
                  </a:lnTo>
                  <a:lnTo>
                    <a:pt x="842" y="1636"/>
                  </a:lnTo>
                  <a:lnTo>
                    <a:pt x="835" y="1634"/>
                  </a:lnTo>
                  <a:lnTo>
                    <a:pt x="822" y="1633"/>
                  </a:lnTo>
                  <a:lnTo>
                    <a:pt x="822" y="1633"/>
                  </a:lnTo>
                  <a:lnTo>
                    <a:pt x="812" y="1634"/>
                  </a:lnTo>
                  <a:lnTo>
                    <a:pt x="802" y="1635"/>
                  </a:lnTo>
                  <a:lnTo>
                    <a:pt x="794" y="1637"/>
                  </a:lnTo>
                  <a:lnTo>
                    <a:pt x="786" y="1641"/>
                  </a:lnTo>
                  <a:lnTo>
                    <a:pt x="778" y="1645"/>
                  </a:lnTo>
                  <a:lnTo>
                    <a:pt x="770" y="1651"/>
                  </a:lnTo>
                  <a:lnTo>
                    <a:pt x="764" y="1657"/>
                  </a:lnTo>
                  <a:lnTo>
                    <a:pt x="758" y="1664"/>
                  </a:lnTo>
                  <a:lnTo>
                    <a:pt x="753" y="1672"/>
                  </a:lnTo>
                  <a:lnTo>
                    <a:pt x="748" y="1680"/>
                  </a:lnTo>
                  <a:lnTo>
                    <a:pt x="744" y="1689"/>
                  </a:lnTo>
                  <a:lnTo>
                    <a:pt x="741" y="1699"/>
                  </a:lnTo>
                  <a:lnTo>
                    <a:pt x="738" y="1710"/>
                  </a:lnTo>
                  <a:lnTo>
                    <a:pt x="736" y="1722"/>
                  </a:lnTo>
                  <a:lnTo>
                    <a:pt x="735" y="1734"/>
                  </a:lnTo>
                  <a:lnTo>
                    <a:pt x="735" y="1747"/>
                  </a:lnTo>
                  <a:lnTo>
                    <a:pt x="735" y="1747"/>
                  </a:lnTo>
                  <a:lnTo>
                    <a:pt x="735" y="1761"/>
                  </a:lnTo>
                  <a:lnTo>
                    <a:pt x="736" y="1773"/>
                  </a:lnTo>
                  <a:lnTo>
                    <a:pt x="738" y="1785"/>
                  </a:lnTo>
                  <a:lnTo>
                    <a:pt x="741" y="1796"/>
                  </a:lnTo>
                  <a:lnTo>
                    <a:pt x="744" y="1807"/>
                  </a:lnTo>
                  <a:lnTo>
                    <a:pt x="747" y="1817"/>
                  </a:lnTo>
                  <a:lnTo>
                    <a:pt x="752" y="1826"/>
                  </a:lnTo>
                  <a:lnTo>
                    <a:pt x="757" y="1834"/>
                  </a:lnTo>
                  <a:lnTo>
                    <a:pt x="764" y="1841"/>
                  </a:lnTo>
                  <a:lnTo>
                    <a:pt x="769" y="1847"/>
                  </a:lnTo>
                  <a:lnTo>
                    <a:pt x="777" y="1853"/>
                  </a:lnTo>
                  <a:lnTo>
                    <a:pt x="785" y="1857"/>
                  </a:lnTo>
                  <a:lnTo>
                    <a:pt x="792" y="1860"/>
                  </a:lnTo>
                  <a:lnTo>
                    <a:pt x="801" y="1864"/>
                  </a:lnTo>
                  <a:lnTo>
                    <a:pt x="811" y="1865"/>
                  </a:lnTo>
                  <a:lnTo>
                    <a:pt x="821" y="1866"/>
                  </a:lnTo>
                  <a:lnTo>
                    <a:pt x="821" y="1866"/>
                  </a:lnTo>
                  <a:lnTo>
                    <a:pt x="828" y="1865"/>
                  </a:lnTo>
                  <a:lnTo>
                    <a:pt x="834" y="1864"/>
                  </a:lnTo>
                  <a:lnTo>
                    <a:pt x="841" y="1862"/>
                  </a:lnTo>
                  <a:lnTo>
                    <a:pt x="848" y="1860"/>
                  </a:lnTo>
                  <a:lnTo>
                    <a:pt x="853" y="1857"/>
                  </a:lnTo>
                  <a:lnTo>
                    <a:pt x="860" y="1854"/>
                  </a:lnTo>
                  <a:lnTo>
                    <a:pt x="865" y="1849"/>
                  </a:lnTo>
                  <a:lnTo>
                    <a:pt x="871" y="1844"/>
                  </a:lnTo>
                  <a:lnTo>
                    <a:pt x="871" y="1860"/>
                  </a:lnTo>
                  <a:lnTo>
                    <a:pt x="926" y="1860"/>
                  </a:lnTo>
                  <a:lnTo>
                    <a:pt x="926" y="1546"/>
                  </a:lnTo>
                  <a:lnTo>
                    <a:pt x="871" y="1573"/>
                  </a:lnTo>
                  <a:lnTo>
                    <a:pt x="871" y="1654"/>
                  </a:lnTo>
                  <a:close/>
                  <a:moveTo>
                    <a:pt x="832" y="1815"/>
                  </a:moveTo>
                  <a:lnTo>
                    <a:pt x="832" y="1815"/>
                  </a:lnTo>
                  <a:lnTo>
                    <a:pt x="826" y="1814"/>
                  </a:lnTo>
                  <a:lnTo>
                    <a:pt x="818" y="1812"/>
                  </a:lnTo>
                  <a:lnTo>
                    <a:pt x="811" y="1808"/>
                  </a:lnTo>
                  <a:lnTo>
                    <a:pt x="805" y="1802"/>
                  </a:lnTo>
                  <a:lnTo>
                    <a:pt x="799" y="1793"/>
                  </a:lnTo>
                  <a:lnTo>
                    <a:pt x="795" y="1781"/>
                  </a:lnTo>
                  <a:lnTo>
                    <a:pt x="791" y="1765"/>
                  </a:lnTo>
                  <a:lnTo>
                    <a:pt x="790" y="1746"/>
                  </a:lnTo>
                  <a:lnTo>
                    <a:pt x="790" y="1746"/>
                  </a:lnTo>
                  <a:lnTo>
                    <a:pt x="791" y="1728"/>
                  </a:lnTo>
                  <a:lnTo>
                    <a:pt x="795" y="1715"/>
                  </a:lnTo>
                  <a:lnTo>
                    <a:pt x="799" y="1704"/>
                  </a:lnTo>
                  <a:lnTo>
                    <a:pt x="805" y="1696"/>
                  </a:lnTo>
                  <a:lnTo>
                    <a:pt x="810" y="1689"/>
                  </a:lnTo>
                  <a:lnTo>
                    <a:pt x="818" y="1686"/>
                  </a:lnTo>
                  <a:lnTo>
                    <a:pt x="824" y="1684"/>
                  </a:lnTo>
                  <a:lnTo>
                    <a:pt x="832" y="1684"/>
                  </a:lnTo>
                  <a:lnTo>
                    <a:pt x="832" y="1684"/>
                  </a:lnTo>
                  <a:lnTo>
                    <a:pt x="839" y="1684"/>
                  </a:lnTo>
                  <a:lnTo>
                    <a:pt x="845" y="1686"/>
                  </a:lnTo>
                  <a:lnTo>
                    <a:pt x="852" y="1688"/>
                  </a:lnTo>
                  <a:lnTo>
                    <a:pt x="856" y="1691"/>
                  </a:lnTo>
                  <a:lnTo>
                    <a:pt x="861" y="1695"/>
                  </a:lnTo>
                  <a:lnTo>
                    <a:pt x="865" y="1698"/>
                  </a:lnTo>
                  <a:lnTo>
                    <a:pt x="871" y="1706"/>
                  </a:lnTo>
                  <a:lnTo>
                    <a:pt x="871" y="1793"/>
                  </a:lnTo>
                  <a:lnTo>
                    <a:pt x="871" y="1793"/>
                  </a:lnTo>
                  <a:lnTo>
                    <a:pt x="864" y="1801"/>
                  </a:lnTo>
                  <a:lnTo>
                    <a:pt x="856" y="1807"/>
                  </a:lnTo>
                  <a:lnTo>
                    <a:pt x="852" y="1811"/>
                  </a:lnTo>
                  <a:lnTo>
                    <a:pt x="845" y="1813"/>
                  </a:lnTo>
                  <a:lnTo>
                    <a:pt x="840" y="1814"/>
                  </a:lnTo>
                  <a:lnTo>
                    <a:pt x="832" y="1815"/>
                  </a:lnTo>
                  <a:lnTo>
                    <a:pt x="832" y="1815"/>
                  </a:lnTo>
                  <a:close/>
                  <a:moveTo>
                    <a:pt x="2069" y="1633"/>
                  </a:moveTo>
                  <a:lnTo>
                    <a:pt x="2069" y="1633"/>
                  </a:lnTo>
                  <a:lnTo>
                    <a:pt x="2064" y="1634"/>
                  </a:lnTo>
                  <a:lnTo>
                    <a:pt x="2057" y="1635"/>
                  </a:lnTo>
                  <a:lnTo>
                    <a:pt x="2044" y="1639"/>
                  </a:lnTo>
                  <a:lnTo>
                    <a:pt x="2032" y="1645"/>
                  </a:lnTo>
                  <a:lnTo>
                    <a:pt x="2021" y="1654"/>
                  </a:lnTo>
                  <a:lnTo>
                    <a:pt x="2021" y="1551"/>
                  </a:lnTo>
                  <a:lnTo>
                    <a:pt x="1966" y="1579"/>
                  </a:lnTo>
                  <a:lnTo>
                    <a:pt x="1966" y="1860"/>
                  </a:lnTo>
                  <a:lnTo>
                    <a:pt x="2021" y="1860"/>
                  </a:lnTo>
                  <a:lnTo>
                    <a:pt x="2021" y="1844"/>
                  </a:lnTo>
                  <a:lnTo>
                    <a:pt x="2021" y="1844"/>
                  </a:lnTo>
                  <a:lnTo>
                    <a:pt x="2025" y="1849"/>
                  </a:lnTo>
                  <a:lnTo>
                    <a:pt x="2032" y="1854"/>
                  </a:lnTo>
                  <a:lnTo>
                    <a:pt x="2037" y="1857"/>
                  </a:lnTo>
                  <a:lnTo>
                    <a:pt x="2044" y="1860"/>
                  </a:lnTo>
                  <a:lnTo>
                    <a:pt x="2049" y="1862"/>
                  </a:lnTo>
                  <a:lnTo>
                    <a:pt x="2057" y="1864"/>
                  </a:lnTo>
                  <a:lnTo>
                    <a:pt x="2064" y="1865"/>
                  </a:lnTo>
                  <a:lnTo>
                    <a:pt x="2070" y="1866"/>
                  </a:lnTo>
                  <a:lnTo>
                    <a:pt x="2070" y="1866"/>
                  </a:lnTo>
                  <a:lnTo>
                    <a:pt x="2080" y="1865"/>
                  </a:lnTo>
                  <a:lnTo>
                    <a:pt x="2090" y="1864"/>
                  </a:lnTo>
                  <a:lnTo>
                    <a:pt x="2099" y="1861"/>
                  </a:lnTo>
                  <a:lnTo>
                    <a:pt x="2108" y="1857"/>
                  </a:lnTo>
                  <a:lnTo>
                    <a:pt x="2116" y="1853"/>
                  </a:lnTo>
                  <a:lnTo>
                    <a:pt x="2122" y="1848"/>
                  </a:lnTo>
                  <a:lnTo>
                    <a:pt x="2129" y="1841"/>
                  </a:lnTo>
                  <a:lnTo>
                    <a:pt x="2134" y="1835"/>
                  </a:lnTo>
                  <a:lnTo>
                    <a:pt x="2140" y="1826"/>
                  </a:lnTo>
                  <a:lnTo>
                    <a:pt x="2144" y="1817"/>
                  </a:lnTo>
                  <a:lnTo>
                    <a:pt x="2148" y="1807"/>
                  </a:lnTo>
                  <a:lnTo>
                    <a:pt x="2151" y="1797"/>
                  </a:lnTo>
                  <a:lnTo>
                    <a:pt x="2154" y="1786"/>
                  </a:lnTo>
                  <a:lnTo>
                    <a:pt x="2155" y="1774"/>
                  </a:lnTo>
                  <a:lnTo>
                    <a:pt x="2157" y="1761"/>
                  </a:lnTo>
                  <a:lnTo>
                    <a:pt x="2158" y="1747"/>
                  </a:lnTo>
                  <a:lnTo>
                    <a:pt x="2158" y="1747"/>
                  </a:lnTo>
                  <a:lnTo>
                    <a:pt x="2157" y="1734"/>
                  </a:lnTo>
                  <a:lnTo>
                    <a:pt x="2155" y="1722"/>
                  </a:lnTo>
                  <a:lnTo>
                    <a:pt x="2153" y="1710"/>
                  </a:lnTo>
                  <a:lnTo>
                    <a:pt x="2151" y="1699"/>
                  </a:lnTo>
                  <a:lnTo>
                    <a:pt x="2148" y="1689"/>
                  </a:lnTo>
                  <a:lnTo>
                    <a:pt x="2143" y="1680"/>
                  </a:lnTo>
                  <a:lnTo>
                    <a:pt x="2139" y="1672"/>
                  </a:lnTo>
                  <a:lnTo>
                    <a:pt x="2133" y="1664"/>
                  </a:lnTo>
                  <a:lnTo>
                    <a:pt x="2128" y="1657"/>
                  </a:lnTo>
                  <a:lnTo>
                    <a:pt x="2121" y="1651"/>
                  </a:lnTo>
                  <a:lnTo>
                    <a:pt x="2113" y="1645"/>
                  </a:lnTo>
                  <a:lnTo>
                    <a:pt x="2106" y="1641"/>
                  </a:lnTo>
                  <a:lnTo>
                    <a:pt x="2098" y="1637"/>
                  </a:lnTo>
                  <a:lnTo>
                    <a:pt x="2089" y="1635"/>
                  </a:lnTo>
                  <a:lnTo>
                    <a:pt x="2079" y="1634"/>
                  </a:lnTo>
                  <a:lnTo>
                    <a:pt x="2069" y="1633"/>
                  </a:lnTo>
                  <a:lnTo>
                    <a:pt x="2069" y="1633"/>
                  </a:lnTo>
                  <a:close/>
                  <a:moveTo>
                    <a:pt x="2059" y="1684"/>
                  </a:moveTo>
                  <a:lnTo>
                    <a:pt x="2059" y="1684"/>
                  </a:lnTo>
                  <a:lnTo>
                    <a:pt x="2067" y="1685"/>
                  </a:lnTo>
                  <a:lnTo>
                    <a:pt x="2075" y="1687"/>
                  </a:lnTo>
                  <a:lnTo>
                    <a:pt x="2081" y="1691"/>
                  </a:lnTo>
                  <a:lnTo>
                    <a:pt x="2088" y="1698"/>
                  </a:lnTo>
                  <a:lnTo>
                    <a:pt x="2094" y="1706"/>
                  </a:lnTo>
                  <a:lnTo>
                    <a:pt x="2097" y="1717"/>
                  </a:lnTo>
                  <a:lnTo>
                    <a:pt x="2100" y="1730"/>
                  </a:lnTo>
                  <a:lnTo>
                    <a:pt x="2101" y="1746"/>
                  </a:lnTo>
                  <a:lnTo>
                    <a:pt x="2101" y="1746"/>
                  </a:lnTo>
                  <a:lnTo>
                    <a:pt x="2100" y="1762"/>
                  </a:lnTo>
                  <a:lnTo>
                    <a:pt x="2098" y="1776"/>
                  </a:lnTo>
                  <a:lnTo>
                    <a:pt x="2096" y="1787"/>
                  </a:lnTo>
                  <a:lnTo>
                    <a:pt x="2091" y="1797"/>
                  </a:lnTo>
                  <a:lnTo>
                    <a:pt x="2085" y="1805"/>
                  </a:lnTo>
                  <a:lnTo>
                    <a:pt x="2078" y="1811"/>
                  </a:lnTo>
                  <a:lnTo>
                    <a:pt x="2070" y="1814"/>
                  </a:lnTo>
                  <a:lnTo>
                    <a:pt x="2061" y="1815"/>
                  </a:lnTo>
                  <a:lnTo>
                    <a:pt x="2061" y="1815"/>
                  </a:lnTo>
                  <a:lnTo>
                    <a:pt x="2053" y="1814"/>
                  </a:lnTo>
                  <a:lnTo>
                    <a:pt x="2046" y="1813"/>
                  </a:lnTo>
                  <a:lnTo>
                    <a:pt x="2041" y="1810"/>
                  </a:lnTo>
                  <a:lnTo>
                    <a:pt x="2035" y="1807"/>
                  </a:lnTo>
                  <a:lnTo>
                    <a:pt x="2026" y="1800"/>
                  </a:lnTo>
                  <a:lnTo>
                    <a:pt x="2021" y="1794"/>
                  </a:lnTo>
                  <a:lnTo>
                    <a:pt x="2021" y="1706"/>
                  </a:lnTo>
                  <a:lnTo>
                    <a:pt x="2021" y="1706"/>
                  </a:lnTo>
                  <a:lnTo>
                    <a:pt x="2024" y="1701"/>
                  </a:lnTo>
                  <a:lnTo>
                    <a:pt x="2029" y="1697"/>
                  </a:lnTo>
                  <a:lnTo>
                    <a:pt x="2033" y="1693"/>
                  </a:lnTo>
                  <a:lnTo>
                    <a:pt x="2037" y="1689"/>
                  </a:lnTo>
                  <a:lnTo>
                    <a:pt x="2043" y="1687"/>
                  </a:lnTo>
                  <a:lnTo>
                    <a:pt x="2048" y="1685"/>
                  </a:lnTo>
                  <a:lnTo>
                    <a:pt x="2054" y="1684"/>
                  </a:lnTo>
                  <a:lnTo>
                    <a:pt x="2059" y="1684"/>
                  </a:lnTo>
                  <a:lnTo>
                    <a:pt x="2059" y="1684"/>
                  </a:lnTo>
                  <a:close/>
                  <a:moveTo>
                    <a:pt x="1445" y="1654"/>
                  </a:moveTo>
                  <a:lnTo>
                    <a:pt x="1445" y="1654"/>
                  </a:lnTo>
                  <a:lnTo>
                    <a:pt x="1440" y="1650"/>
                  </a:lnTo>
                  <a:lnTo>
                    <a:pt x="1435" y="1645"/>
                  </a:lnTo>
                  <a:lnTo>
                    <a:pt x="1428" y="1642"/>
                  </a:lnTo>
                  <a:lnTo>
                    <a:pt x="1423" y="1639"/>
                  </a:lnTo>
                  <a:lnTo>
                    <a:pt x="1416" y="1636"/>
                  </a:lnTo>
                  <a:lnTo>
                    <a:pt x="1409" y="1634"/>
                  </a:lnTo>
                  <a:lnTo>
                    <a:pt x="1403" y="1634"/>
                  </a:lnTo>
                  <a:lnTo>
                    <a:pt x="1396" y="1633"/>
                  </a:lnTo>
                  <a:lnTo>
                    <a:pt x="1396" y="1633"/>
                  </a:lnTo>
                  <a:lnTo>
                    <a:pt x="1386" y="1634"/>
                  </a:lnTo>
                  <a:lnTo>
                    <a:pt x="1376" y="1635"/>
                  </a:lnTo>
                  <a:lnTo>
                    <a:pt x="1367" y="1637"/>
                  </a:lnTo>
                  <a:lnTo>
                    <a:pt x="1360" y="1641"/>
                  </a:lnTo>
                  <a:lnTo>
                    <a:pt x="1352" y="1645"/>
                  </a:lnTo>
                  <a:lnTo>
                    <a:pt x="1344" y="1651"/>
                  </a:lnTo>
                  <a:lnTo>
                    <a:pt x="1338" y="1657"/>
                  </a:lnTo>
                  <a:lnTo>
                    <a:pt x="1332" y="1664"/>
                  </a:lnTo>
                  <a:lnTo>
                    <a:pt x="1327" y="1672"/>
                  </a:lnTo>
                  <a:lnTo>
                    <a:pt x="1322" y="1680"/>
                  </a:lnTo>
                  <a:lnTo>
                    <a:pt x="1318" y="1689"/>
                  </a:lnTo>
                  <a:lnTo>
                    <a:pt x="1314" y="1699"/>
                  </a:lnTo>
                  <a:lnTo>
                    <a:pt x="1312" y="1710"/>
                  </a:lnTo>
                  <a:lnTo>
                    <a:pt x="1310" y="1722"/>
                  </a:lnTo>
                  <a:lnTo>
                    <a:pt x="1309" y="1734"/>
                  </a:lnTo>
                  <a:lnTo>
                    <a:pt x="1309" y="1747"/>
                  </a:lnTo>
                  <a:lnTo>
                    <a:pt x="1309" y="1747"/>
                  </a:lnTo>
                  <a:lnTo>
                    <a:pt x="1309" y="1761"/>
                  </a:lnTo>
                  <a:lnTo>
                    <a:pt x="1310" y="1773"/>
                  </a:lnTo>
                  <a:lnTo>
                    <a:pt x="1312" y="1785"/>
                  </a:lnTo>
                  <a:lnTo>
                    <a:pt x="1314" y="1796"/>
                  </a:lnTo>
                  <a:lnTo>
                    <a:pt x="1318" y="1807"/>
                  </a:lnTo>
                  <a:lnTo>
                    <a:pt x="1321" y="1817"/>
                  </a:lnTo>
                  <a:lnTo>
                    <a:pt x="1327" y="1826"/>
                  </a:lnTo>
                  <a:lnTo>
                    <a:pt x="1331" y="1834"/>
                  </a:lnTo>
                  <a:lnTo>
                    <a:pt x="1338" y="1841"/>
                  </a:lnTo>
                  <a:lnTo>
                    <a:pt x="1343" y="1847"/>
                  </a:lnTo>
                  <a:lnTo>
                    <a:pt x="1351" y="1853"/>
                  </a:lnTo>
                  <a:lnTo>
                    <a:pt x="1359" y="1857"/>
                  </a:lnTo>
                  <a:lnTo>
                    <a:pt x="1366" y="1860"/>
                  </a:lnTo>
                  <a:lnTo>
                    <a:pt x="1375" y="1864"/>
                  </a:lnTo>
                  <a:lnTo>
                    <a:pt x="1385" y="1865"/>
                  </a:lnTo>
                  <a:lnTo>
                    <a:pt x="1395" y="1865"/>
                  </a:lnTo>
                  <a:lnTo>
                    <a:pt x="1395" y="1865"/>
                  </a:lnTo>
                  <a:lnTo>
                    <a:pt x="1402" y="1865"/>
                  </a:lnTo>
                  <a:lnTo>
                    <a:pt x="1408" y="1864"/>
                  </a:lnTo>
                  <a:lnTo>
                    <a:pt x="1415" y="1862"/>
                  </a:lnTo>
                  <a:lnTo>
                    <a:pt x="1421" y="1860"/>
                  </a:lnTo>
                  <a:lnTo>
                    <a:pt x="1428" y="1857"/>
                  </a:lnTo>
                  <a:lnTo>
                    <a:pt x="1434" y="1853"/>
                  </a:lnTo>
                  <a:lnTo>
                    <a:pt x="1439" y="1849"/>
                  </a:lnTo>
                  <a:lnTo>
                    <a:pt x="1445" y="1844"/>
                  </a:lnTo>
                  <a:lnTo>
                    <a:pt x="1445" y="1849"/>
                  </a:lnTo>
                  <a:lnTo>
                    <a:pt x="1445" y="1849"/>
                  </a:lnTo>
                  <a:lnTo>
                    <a:pt x="1445" y="1858"/>
                  </a:lnTo>
                  <a:lnTo>
                    <a:pt x="1444" y="1868"/>
                  </a:lnTo>
                  <a:lnTo>
                    <a:pt x="1441" y="1878"/>
                  </a:lnTo>
                  <a:lnTo>
                    <a:pt x="1439" y="1882"/>
                  </a:lnTo>
                  <a:lnTo>
                    <a:pt x="1436" y="1887"/>
                  </a:lnTo>
                  <a:lnTo>
                    <a:pt x="1433" y="1891"/>
                  </a:lnTo>
                  <a:lnTo>
                    <a:pt x="1428" y="1896"/>
                  </a:lnTo>
                  <a:lnTo>
                    <a:pt x="1421" y="1899"/>
                  </a:lnTo>
                  <a:lnTo>
                    <a:pt x="1415" y="1901"/>
                  </a:lnTo>
                  <a:lnTo>
                    <a:pt x="1407" y="1904"/>
                  </a:lnTo>
                  <a:lnTo>
                    <a:pt x="1397" y="1905"/>
                  </a:lnTo>
                  <a:lnTo>
                    <a:pt x="1386" y="1908"/>
                  </a:lnTo>
                  <a:lnTo>
                    <a:pt x="1374" y="1908"/>
                  </a:lnTo>
                  <a:lnTo>
                    <a:pt x="1372" y="1908"/>
                  </a:lnTo>
                  <a:lnTo>
                    <a:pt x="1391" y="1951"/>
                  </a:lnTo>
                  <a:lnTo>
                    <a:pt x="1392" y="1951"/>
                  </a:lnTo>
                  <a:lnTo>
                    <a:pt x="1392" y="1951"/>
                  </a:lnTo>
                  <a:lnTo>
                    <a:pt x="1405" y="1951"/>
                  </a:lnTo>
                  <a:lnTo>
                    <a:pt x="1417" y="1948"/>
                  </a:lnTo>
                  <a:lnTo>
                    <a:pt x="1429" y="1946"/>
                  </a:lnTo>
                  <a:lnTo>
                    <a:pt x="1439" y="1943"/>
                  </a:lnTo>
                  <a:lnTo>
                    <a:pt x="1449" y="1940"/>
                  </a:lnTo>
                  <a:lnTo>
                    <a:pt x="1458" y="1935"/>
                  </a:lnTo>
                  <a:lnTo>
                    <a:pt x="1466" y="1929"/>
                  </a:lnTo>
                  <a:lnTo>
                    <a:pt x="1473" y="1923"/>
                  </a:lnTo>
                  <a:lnTo>
                    <a:pt x="1480" y="1915"/>
                  </a:lnTo>
                  <a:lnTo>
                    <a:pt x="1484" y="1907"/>
                  </a:lnTo>
                  <a:lnTo>
                    <a:pt x="1490" y="1898"/>
                  </a:lnTo>
                  <a:lnTo>
                    <a:pt x="1493" y="1888"/>
                  </a:lnTo>
                  <a:lnTo>
                    <a:pt x="1497" y="1877"/>
                  </a:lnTo>
                  <a:lnTo>
                    <a:pt x="1499" y="1866"/>
                  </a:lnTo>
                  <a:lnTo>
                    <a:pt x="1500" y="1854"/>
                  </a:lnTo>
                  <a:lnTo>
                    <a:pt x="1500" y="1839"/>
                  </a:lnTo>
                  <a:lnTo>
                    <a:pt x="1500" y="1639"/>
                  </a:lnTo>
                  <a:lnTo>
                    <a:pt x="1445" y="1639"/>
                  </a:lnTo>
                  <a:lnTo>
                    <a:pt x="1445" y="1654"/>
                  </a:lnTo>
                  <a:close/>
                  <a:moveTo>
                    <a:pt x="1445" y="1706"/>
                  </a:moveTo>
                  <a:lnTo>
                    <a:pt x="1445" y="1793"/>
                  </a:lnTo>
                  <a:lnTo>
                    <a:pt x="1445" y="1793"/>
                  </a:lnTo>
                  <a:lnTo>
                    <a:pt x="1438" y="1801"/>
                  </a:lnTo>
                  <a:lnTo>
                    <a:pt x="1429" y="1808"/>
                  </a:lnTo>
                  <a:lnTo>
                    <a:pt x="1425" y="1811"/>
                  </a:lnTo>
                  <a:lnTo>
                    <a:pt x="1419" y="1813"/>
                  </a:lnTo>
                  <a:lnTo>
                    <a:pt x="1413" y="1814"/>
                  </a:lnTo>
                  <a:lnTo>
                    <a:pt x="1406" y="1815"/>
                  </a:lnTo>
                  <a:lnTo>
                    <a:pt x="1406" y="1815"/>
                  </a:lnTo>
                  <a:lnTo>
                    <a:pt x="1398" y="1814"/>
                  </a:lnTo>
                  <a:lnTo>
                    <a:pt x="1392" y="1812"/>
                  </a:lnTo>
                  <a:lnTo>
                    <a:pt x="1384" y="1807"/>
                  </a:lnTo>
                  <a:lnTo>
                    <a:pt x="1378" y="1802"/>
                  </a:lnTo>
                  <a:lnTo>
                    <a:pt x="1373" y="1793"/>
                  </a:lnTo>
                  <a:lnTo>
                    <a:pt x="1369" y="1781"/>
                  </a:lnTo>
                  <a:lnTo>
                    <a:pt x="1365" y="1765"/>
                  </a:lnTo>
                  <a:lnTo>
                    <a:pt x="1364" y="1746"/>
                  </a:lnTo>
                  <a:lnTo>
                    <a:pt x="1364" y="1746"/>
                  </a:lnTo>
                  <a:lnTo>
                    <a:pt x="1365" y="1728"/>
                  </a:lnTo>
                  <a:lnTo>
                    <a:pt x="1369" y="1715"/>
                  </a:lnTo>
                  <a:lnTo>
                    <a:pt x="1373" y="1704"/>
                  </a:lnTo>
                  <a:lnTo>
                    <a:pt x="1378" y="1696"/>
                  </a:lnTo>
                  <a:lnTo>
                    <a:pt x="1384" y="1689"/>
                  </a:lnTo>
                  <a:lnTo>
                    <a:pt x="1392" y="1686"/>
                  </a:lnTo>
                  <a:lnTo>
                    <a:pt x="1398" y="1684"/>
                  </a:lnTo>
                  <a:lnTo>
                    <a:pt x="1406" y="1684"/>
                  </a:lnTo>
                  <a:lnTo>
                    <a:pt x="1406" y="1684"/>
                  </a:lnTo>
                  <a:lnTo>
                    <a:pt x="1413" y="1684"/>
                  </a:lnTo>
                  <a:lnTo>
                    <a:pt x="1419" y="1686"/>
                  </a:lnTo>
                  <a:lnTo>
                    <a:pt x="1426" y="1688"/>
                  </a:lnTo>
                  <a:lnTo>
                    <a:pt x="1430" y="1690"/>
                  </a:lnTo>
                  <a:lnTo>
                    <a:pt x="1435" y="1695"/>
                  </a:lnTo>
                  <a:lnTo>
                    <a:pt x="1439" y="1698"/>
                  </a:lnTo>
                  <a:lnTo>
                    <a:pt x="1445" y="1706"/>
                  </a:lnTo>
                  <a:lnTo>
                    <a:pt x="1445" y="1706"/>
                  </a:lnTo>
                  <a:close/>
                  <a:moveTo>
                    <a:pt x="1671" y="1693"/>
                  </a:moveTo>
                  <a:lnTo>
                    <a:pt x="1671" y="1693"/>
                  </a:lnTo>
                  <a:lnTo>
                    <a:pt x="1684" y="1686"/>
                  </a:lnTo>
                  <a:lnTo>
                    <a:pt x="1697" y="1682"/>
                  </a:lnTo>
                  <a:lnTo>
                    <a:pt x="1712" y="1678"/>
                  </a:lnTo>
                  <a:lnTo>
                    <a:pt x="1727" y="1677"/>
                  </a:lnTo>
                  <a:lnTo>
                    <a:pt x="1727" y="1677"/>
                  </a:lnTo>
                  <a:lnTo>
                    <a:pt x="1737" y="1678"/>
                  </a:lnTo>
                  <a:lnTo>
                    <a:pt x="1745" y="1679"/>
                  </a:lnTo>
                  <a:lnTo>
                    <a:pt x="1751" y="1682"/>
                  </a:lnTo>
                  <a:lnTo>
                    <a:pt x="1757" y="1686"/>
                  </a:lnTo>
                  <a:lnTo>
                    <a:pt x="1761" y="1690"/>
                  </a:lnTo>
                  <a:lnTo>
                    <a:pt x="1765" y="1696"/>
                  </a:lnTo>
                  <a:lnTo>
                    <a:pt x="1767" y="1701"/>
                  </a:lnTo>
                  <a:lnTo>
                    <a:pt x="1767" y="1709"/>
                  </a:lnTo>
                  <a:lnTo>
                    <a:pt x="1767" y="1725"/>
                  </a:lnTo>
                  <a:lnTo>
                    <a:pt x="1767" y="1725"/>
                  </a:lnTo>
                  <a:lnTo>
                    <a:pt x="1757" y="1720"/>
                  </a:lnTo>
                  <a:lnTo>
                    <a:pt x="1745" y="1717"/>
                  </a:lnTo>
                  <a:lnTo>
                    <a:pt x="1733" y="1715"/>
                  </a:lnTo>
                  <a:lnTo>
                    <a:pt x="1719" y="1714"/>
                  </a:lnTo>
                  <a:lnTo>
                    <a:pt x="1719" y="1714"/>
                  </a:lnTo>
                  <a:lnTo>
                    <a:pt x="1704" y="1715"/>
                  </a:lnTo>
                  <a:lnTo>
                    <a:pt x="1689" y="1718"/>
                  </a:lnTo>
                  <a:lnTo>
                    <a:pt x="1674" y="1722"/>
                  </a:lnTo>
                  <a:lnTo>
                    <a:pt x="1667" y="1726"/>
                  </a:lnTo>
                  <a:lnTo>
                    <a:pt x="1660" y="1730"/>
                  </a:lnTo>
                  <a:lnTo>
                    <a:pt x="1654" y="1734"/>
                  </a:lnTo>
                  <a:lnTo>
                    <a:pt x="1649" y="1740"/>
                  </a:lnTo>
                  <a:lnTo>
                    <a:pt x="1643" y="1746"/>
                  </a:lnTo>
                  <a:lnTo>
                    <a:pt x="1639" y="1752"/>
                  </a:lnTo>
                  <a:lnTo>
                    <a:pt x="1636" y="1760"/>
                  </a:lnTo>
                  <a:lnTo>
                    <a:pt x="1633" y="1769"/>
                  </a:lnTo>
                  <a:lnTo>
                    <a:pt x="1632" y="1778"/>
                  </a:lnTo>
                  <a:lnTo>
                    <a:pt x="1631" y="1786"/>
                  </a:lnTo>
                  <a:lnTo>
                    <a:pt x="1631" y="1786"/>
                  </a:lnTo>
                  <a:lnTo>
                    <a:pt x="1632" y="1797"/>
                  </a:lnTo>
                  <a:lnTo>
                    <a:pt x="1633" y="1807"/>
                  </a:lnTo>
                  <a:lnTo>
                    <a:pt x="1636" y="1815"/>
                  </a:lnTo>
                  <a:lnTo>
                    <a:pt x="1639" y="1824"/>
                  </a:lnTo>
                  <a:lnTo>
                    <a:pt x="1642" y="1830"/>
                  </a:lnTo>
                  <a:lnTo>
                    <a:pt x="1648" y="1837"/>
                  </a:lnTo>
                  <a:lnTo>
                    <a:pt x="1652" y="1843"/>
                  </a:lnTo>
                  <a:lnTo>
                    <a:pt x="1659" y="1848"/>
                  </a:lnTo>
                  <a:lnTo>
                    <a:pt x="1664" y="1853"/>
                  </a:lnTo>
                  <a:lnTo>
                    <a:pt x="1671" y="1856"/>
                  </a:lnTo>
                  <a:lnTo>
                    <a:pt x="1685" y="1861"/>
                  </a:lnTo>
                  <a:lnTo>
                    <a:pt x="1700" y="1865"/>
                  </a:lnTo>
                  <a:lnTo>
                    <a:pt x="1714" y="1866"/>
                  </a:lnTo>
                  <a:lnTo>
                    <a:pt x="1714" y="1866"/>
                  </a:lnTo>
                  <a:lnTo>
                    <a:pt x="1726" y="1864"/>
                  </a:lnTo>
                  <a:lnTo>
                    <a:pt x="1734" y="1862"/>
                  </a:lnTo>
                  <a:lnTo>
                    <a:pt x="1740" y="1860"/>
                  </a:lnTo>
                  <a:lnTo>
                    <a:pt x="1748" y="1857"/>
                  </a:lnTo>
                  <a:lnTo>
                    <a:pt x="1755" y="1853"/>
                  </a:lnTo>
                  <a:lnTo>
                    <a:pt x="1761" y="1848"/>
                  </a:lnTo>
                  <a:lnTo>
                    <a:pt x="1767" y="1843"/>
                  </a:lnTo>
                  <a:lnTo>
                    <a:pt x="1767" y="1860"/>
                  </a:lnTo>
                  <a:lnTo>
                    <a:pt x="1822" y="1860"/>
                  </a:lnTo>
                  <a:lnTo>
                    <a:pt x="1822" y="1710"/>
                  </a:lnTo>
                  <a:lnTo>
                    <a:pt x="1822" y="1710"/>
                  </a:lnTo>
                  <a:lnTo>
                    <a:pt x="1822" y="1701"/>
                  </a:lnTo>
                  <a:lnTo>
                    <a:pt x="1821" y="1694"/>
                  </a:lnTo>
                  <a:lnTo>
                    <a:pt x="1819" y="1686"/>
                  </a:lnTo>
                  <a:lnTo>
                    <a:pt x="1817" y="1678"/>
                  </a:lnTo>
                  <a:lnTo>
                    <a:pt x="1812" y="1672"/>
                  </a:lnTo>
                  <a:lnTo>
                    <a:pt x="1809" y="1665"/>
                  </a:lnTo>
                  <a:lnTo>
                    <a:pt x="1803" y="1659"/>
                  </a:lnTo>
                  <a:lnTo>
                    <a:pt x="1798" y="1654"/>
                  </a:lnTo>
                  <a:lnTo>
                    <a:pt x="1792" y="1650"/>
                  </a:lnTo>
                  <a:lnTo>
                    <a:pt x="1786" y="1645"/>
                  </a:lnTo>
                  <a:lnTo>
                    <a:pt x="1778" y="1642"/>
                  </a:lnTo>
                  <a:lnTo>
                    <a:pt x="1770" y="1639"/>
                  </a:lnTo>
                  <a:lnTo>
                    <a:pt x="1761" y="1636"/>
                  </a:lnTo>
                  <a:lnTo>
                    <a:pt x="1753" y="1635"/>
                  </a:lnTo>
                  <a:lnTo>
                    <a:pt x="1743" y="1634"/>
                  </a:lnTo>
                  <a:lnTo>
                    <a:pt x="1733" y="1633"/>
                  </a:lnTo>
                  <a:lnTo>
                    <a:pt x="1733" y="1633"/>
                  </a:lnTo>
                  <a:lnTo>
                    <a:pt x="1721" y="1634"/>
                  </a:lnTo>
                  <a:lnTo>
                    <a:pt x="1711" y="1634"/>
                  </a:lnTo>
                  <a:lnTo>
                    <a:pt x="1700" y="1636"/>
                  </a:lnTo>
                  <a:lnTo>
                    <a:pt x="1689" y="1639"/>
                  </a:lnTo>
                  <a:lnTo>
                    <a:pt x="1679" y="1642"/>
                  </a:lnTo>
                  <a:lnTo>
                    <a:pt x="1669" y="1645"/>
                  </a:lnTo>
                  <a:lnTo>
                    <a:pt x="1659" y="1650"/>
                  </a:lnTo>
                  <a:lnTo>
                    <a:pt x="1649" y="1655"/>
                  </a:lnTo>
                  <a:lnTo>
                    <a:pt x="1671" y="1693"/>
                  </a:lnTo>
                  <a:close/>
                  <a:moveTo>
                    <a:pt x="1686" y="1786"/>
                  </a:moveTo>
                  <a:lnTo>
                    <a:pt x="1686" y="1786"/>
                  </a:lnTo>
                  <a:lnTo>
                    <a:pt x="1686" y="1780"/>
                  </a:lnTo>
                  <a:lnTo>
                    <a:pt x="1689" y="1773"/>
                  </a:lnTo>
                  <a:lnTo>
                    <a:pt x="1692" y="1768"/>
                  </a:lnTo>
                  <a:lnTo>
                    <a:pt x="1696" y="1763"/>
                  </a:lnTo>
                  <a:lnTo>
                    <a:pt x="1702" y="1760"/>
                  </a:lnTo>
                  <a:lnTo>
                    <a:pt x="1708" y="1758"/>
                  </a:lnTo>
                  <a:lnTo>
                    <a:pt x="1716" y="1755"/>
                  </a:lnTo>
                  <a:lnTo>
                    <a:pt x="1724" y="1755"/>
                  </a:lnTo>
                  <a:lnTo>
                    <a:pt x="1724" y="1755"/>
                  </a:lnTo>
                  <a:lnTo>
                    <a:pt x="1736" y="1755"/>
                  </a:lnTo>
                  <a:lnTo>
                    <a:pt x="1747" y="1758"/>
                  </a:lnTo>
                  <a:lnTo>
                    <a:pt x="1757" y="1761"/>
                  </a:lnTo>
                  <a:lnTo>
                    <a:pt x="1767" y="1766"/>
                  </a:lnTo>
                  <a:lnTo>
                    <a:pt x="1767" y="1796"/>
                  </a:lnTo>
                  <a:lnTo>
                    <a:pt x="1767" y="1796"/>
                  </a:lnTo>
                  <a:lnTo>
                    <a:pt x="1765" y="1801"/>
                  </a:lnTo>
                  <a:lnTo>
                    <a:pt x="1760" y="1805"/>
                  </a:lnTo>
                  <a:lnTo>
                    <a:pt x="1756" y="1810"/>
                  </a:lnTo>
                  <a:lnTo>
                    <a:pt x="1750" y="1813"/>
                  </a:lnTo>
                  <a:lnTo>
                    <a:pt x="1745" y="1816"/>
                  </a:lnTo>
                  <a:lnTo>
                    <a:pt x="1738" y="1818"/>
                  </a:lnTo>
                  <a:lnTo>
                    <a:pt x="1732" y="1819"/>
                  </a:lnTo>
                  <a:lnTo>
                    <a:pt x="1724" y="1821"/>
                  </a:lnTo>
                  <a:lnTo>
                    <a:pt x="1724" y="1821"/>
                  </a:lnTo>
                  <a:lnTo>
                    <a:pt x="1716" y="1819"/>
                  </a:lnTo>
                  <a:lnTo>
                    <a:pt x="1708" y="1817"/>
                  </a:lnTo>
                  <a:lnTo>
                    <a:pt x="1702" y="1815"/>
                  </a:lnTo>
                  <a:lnTo>
                    <a:pt x="1696" y="1811"/>
                  </a:lnTo>
                  <a:lnTo>
                    <a:pt x="1692" y="1806"/>
                  </a:lnTo>
                  <a:lnTo>
                    <a:pt x="1689" y="1801"/>
                  </a:lnTo>
                  <a:lnTo>
                    <a:pt x="1687" y="1794"/>
                  </a:lnTo>
                  <a:lnTo>
                    <a:pt x="1686" y="1786"/>
                  </a:lnTo>
                  <a:lnTo>
                    <a:pt x="1686" y="1786"/>
                  </a:lnTo>
                  <a:close/>
                  <a:moveTo>
                    <a:pt x="2333" y="1796"/>
                  </a:moveTo>
                  <a:lnTo>
                    <a:pt x="2333" y="1796"/>
                  </a:lnTo>
                  <a:lnTo>
                    <a:pt x="2325" y="1803"/>
                  </a:lnTo>
                  <a:lnTo>
                    <a:pt x="2315" y="1808"/>
                  </a:lnTo>
                  <a:lnTo>
                    <a:pt x="2310" y="1811"/>
                  </a:lnTo>
                  <a:lnTo>
                    <a:pt x="2303" y="1813"/>
                  </a:lnTo>
                  <a:lnTo>
                    <a:pt x="2297" y="1814"/>
                  </a:lnTo>
                  <a:lnTo>
                    <a:pt x="2290" y="1815"/>
                  </a:lnTo>
                  <a:lnTo>
                    <a:pt x="2290" y="1815"/>
                  </a:lnTo>
                  <a:lnTo>
                    <a:pt x="2285" y="1814"/>
                  </a:lnTo>
                  <a:lnTo>
                    <a:pt x="2278" y="1814"/>
                  </a:lnTo>
                  <a:lnTo>
                    <a:pt x="2270" y="1812"/>
                  </a:lnTo>
                  <a:lnTo>
                    <a:pt x="2261" y="1807"/>
                  </a:lnTo>
                  <a:lnTo>
                    <a:pt x="2254" y="1802"/>
                  </a:lnTo>
                  <a:lnTo>
                    <a:pt x="2250" y="1797"/>
                  </a:lnTo>
                  <a:lnTo>
                    <a:pt x="2247" y="1793"/>
                  </a:lnTo>
                  <a:lnTo>
                    <a:pt x="2245" y="1787"/>
                  </a:lnTo>
                  <a:lnTo>
                    <a:pt x="2243" y="1781"/>
                  </a:lnTo>
                  <a:lnTo>
                    <a:pt x="2242" y="1774"/>
                  </a:lnTo>
                  <a:lnTo>
                    <a:pt x="2240" y="1766"/>
                  </a:lnTo>
                  <a:lnTo>
                    <a:pt x="2376" y="1766"/>
                  </a:lnTo>
                  <a:lnTo>
                    <a:pt x="2376" y="1766"/>
                  </a:lnTo>
                  <a:lnTo>
                    <a:pt x="2377" y="1750"/>
                  </a:lnTo>
                  <a:lnTo>
                    <a:pt x="2377" y="1750"/>
                  </a:lnTo>
                  <a:lnTo>
                    <a:pt x="2377" y="1737"/>
                  </a:lnTo>
                  <a:lnTo>
                    <a:pt x="2375" y="1725"/>
                  </a:lnTo>
                  <a:lnTo>
                    <a:pt x="2374" y="1712"/>
                  </a:lnTo>
                  <a:lnTo>
                    <a:pt x="2371" y="1701"/>
                  </a:lnTo>
                  <a:lnTo>
                    <a:pt x="2367" y="1691"/>
                  </a:lnTo>
                  <a:lnTo>
                    <a:pt x="2363" y="1682"/>
                  </a:lnTo>
                  <a:lnTo>
                    <a:pt x="2357" y="1673"/>
                  </a:lnTo>
                  <a:lnTo>
                    <a:pt x="2352" y="1665"/>
                  </a:lnTo>
                  <a:lnTo>
                    <a:pt x="2345" y="1657"/>
                  </a:lnTo>
                  <a:lnTo>
                    <a:pt x="2339" y="1652"/>
                  </a:lnTo>
                  <a:lnTo>
                    <a:pt x="2331" y="1646"/>
                  </a:lnTo>
                  <a:lnTo>
                    <a:pt x="2322" y="1642"/>
                  </a:lnTo>
                  <a:lnTo>
                    <a:pt x="2313" y="1639"/>
                  </a:lnTo>
                  <a:lnTo>
                    <a:pt x="2304" y="1635"/>
                  </a:lnTo>
                  <a:lnTo>
                    <a:pt x="2294" y="1634"/>
                  </a:lnTo>
                  <a:lnTo>
                    <a:pt x="2283" y="1633"/>
                  </a:lnTo>
                  <a:lnTo>
                    <a:pt x="2283" y="1633"/>
                  </a:lnTo>
                  <a:lnTo>
                    <a:pt x="2274" y="1634"/>
                  </a:lnTo>
                  <a:lnTo>
                    <a:pt x="2264" y="1635"/>
                  </a:lnTo>
                  <a:lnTo>
                    <a:pt x="2254" y="1639"/>
                  </a:lnTo>
                  <a:lnTo>
                    <a:pt x="2244" y="1642"/>
                  </a:lnTo>
                  <a:lnTo>
                    <a:pt x="2235" y="1646"/>
                  </a:lnTo>
                  <a:lnTo>
                    <a:pt x="2227" y="1653"/>
                  </a:lnTo>
                  <a:lnTo>
                    <a:pt x="2219" y="1658"/>
                  </a:lnTo>
                  <a:lnTo>
                    <a:pt x="2213" y="1666"/>
                  </a:lnTo>
                  <a:lnTo>
                    <a:pt x="2206" y="1674"/>
                  </a:lnTo>
                  <a:lnTo>
                    <a:pt x="2201" y="1683"/>
                  </a:lnTo>
                  <a:lnTo>
                    <a:pt x="2196" y="1693"/>
                  </a:lnTo>
                  <a:lnTo>
                    <a:pt x="2192" y="1703"/>
                  </a:lnTo>
                  <a:lnTo>
                    <a:pt x="2189" y="1714"/>
                  </a:lnTo>
                  <a:lnTo>
                    <a:pt x="2186" y="1726"/>
                  </a:lnTo>
                  <a:lnTo>
                    <a:pt x="2185" y="1737"/>
                  </a:lnTo>
                  <a:lnTo>
                    <a:pt x="2184" y="1750"/>
                  </a:lnTo>
                  <a:lnTo>
                    <a:pt x="2184" y="1750"/>
                  </a:lnTo>
                  <a:lnTo>
                    <a:pt x="2185" y="1762"/>
                  </a:lnTo>
                  <a:lnTo>
                    <a:pt x="2186" y="1774"/>
                  </a:lnTo>
                  <a:lnTo>
                    <a:pt x="2189" y="1786"/>
                  </a:lnTo>
                  <a:lnTo>
                    <a:pt x="2192" y="1797"/>
                  </a:lnTo>
                  <a:lnTo>
                    <a:pt x="2196" y="1807"/>
                  </a:lnTo>
                  <a:lnTo>
                    <a:pt x="2201" y="1817"/>
                  </a:lnTo>
                  <a:lnTo>
                    <a:pt x="2206" y="1826"/>
                  </a:lnTo>
                  <a:lnTo>
                    <a:pt x="2213" y="1834"/>
                  </a:lnTo>
                  <a:lnTo>
                    <a:pt x="2221" y="1840"/>
                  </a:lnTo>
                  <a:lnTo>
                    <a:pt x="2228" y="1847"/>
                  </a:lnTo>
                  <a:lnTo>
                    <a:pt x="2237" y="1853"/>
                  </a:lnTo>
                  <a:lnTo>
                    <a:pt x="2246" y="1857"/>
                  </a:lnTo>
                  <a:lnTo>
                    <a:pt x="2256" y="1860"/>
                  </a:lnTo>
                  <a:lnTo>
                    <a:pt x="2267" y="1864"/>
                  </a:lnTo>
                  <a:lnTo>
                    <a:pt x="2278" y="1865"/>
                  </a:lnTo>
                  <a:lnTo>
                    <a:pt x="2290" y="1866"/>
                  </a:lnTo>
                  <a:lnTo>
                    <a:pt x="2290" y="1866"/>
                  </a:lnTo>
                  <a:lnTo>
                    <a:pt x="2301" y="1865"/>
                  </a:lnTo>
                  <a:lnTo>
                    <a:pt x="2311" y="1864"/>
                  </a:lnTo>
                  <a:lnTo>
                    <a:pt x="2322" y="1860"/>
                  </a:lnTo>
                  <a:lnTo>
                    <a:pt x="2332" y="1857"/>
                  </a:lnTo>
                  <a:lnTo>
                    <a:pt x="2342" y="1851"/>
                  </a:lnTo>
                  <a:lnTo>
                    <a:pt x="2351" y="1846"/>
                  </a:lnTo>
                  <a:lnTo>
                    <a:pt x="2360" y="1838"/>
                  </a:lnTo>
                  <a:lnTo>
                    <a:pt x="2368" y="1830"/>
                  </a:lnTo>
                  <a:lnTo>
                    <a:pt x="2333" y="1796"/>
                  </a:lnTo>
                  <a:close/>
                  <a:moveTo>
                    <a:pt x="2242" y="1726"/>
                  </a:moveTo>
                  <a:lnTo>
                    <a:pt x="2242" y="1726"/>
                  </a:lnTo>
                  <a:lnTo>
                    <a:pt x="2243" y="1716"/>
                  </a:lnTo>
                  <a:lnTo>
                    <a:pt x="2245" y="1707"/>
                  </a:lnTo>
                  <a:lnTo>
                    <a:pt x="2248" y="1699"/>
                  </a:lnTo>
                  <a:lnTo>
                    <a:pt x="2254" y="1693"/>
                  </a:lnTo>
                  <a:lnTo>
                    <a:pt x="2259" y="1687"/>
                  </a:lnTo>
                  <a:lnTo>
                    <a:pt x="2266" y="1684"/>
                  </a:lnTo>
                  <a:lnTo>
                    <a:pt x="2274" y="1680"/>
                  </a:lnTo>
                  <a:lnTo>
                    <a:pt x="2282" y="1680"/>
                  </a:lnTo>
                  <a:lnTo>
                    <a:pt x="2282" y="1680"/>
                  </a:lnTo>
                  <a:lnTo>
                    <a:pt x="2292" y="1682"/>
                  </a:lnTo>
                  <a:lnTo>
                    <a:pt x="2301" y="1684"/>
                  </a:lnTo>
                  <a:lnTo>
                    <a:pt x="2308" y="1688"/>
                  </a:lnTo>
                  <a:lnTo>
                    <a:pt x="2313" y="1695"/>
                  </a:lnTo>
                  <a:lnTo>
                    <a:pt x="2318" y="1701"/>
                  </a:lnTo>
                  <a:lnTo>
                    <a:pt x="2321" y="1709"/>
                  </a:lnTo>
                  <a:lnTo>
                    <a:pt x="2323" y="1718"/>
                  </a:lnTo>
                  <a:lnTo>
                    <a:pt x="2324" y="1726"/>
                  </a:lnTo>
                  <a:lnTo>
                    <a:pt x="2242" y="1726"/>
                  </a:lnTo>
                  <a:close/>
                  <a:moveTo>
                    <a:pt x="2864" y="1796"/>
                  </a:moveTo>
                  <a:lnTo>
                    <a:pt x="2864" y="1796"/>
                  </a:lnTo>
                  <a:lnTo>
                    <a:pt x="2855" y="1803"/>
                  </a:lnTo>
                  <a:lnTo>
                    <a:pt x="2846" y="1808"/>
                  </a:lnTo>
                  <a:lnTo>
                    <a:pt x="2840" y="1811"/>
                  </a:lnTo>
                  <a:lnTo>
                    <a:pt x="2834" y="1813"/>
                  </a:lnTo>
                  <a:lnTo>
                    <a:pt x="2828" y="1814"/>
                  </a:lnTo>
                  <a:lnTo>
                    <a:pt x="2820" y="1815"/>
                  </a:lnTo>
                  <a:lnTo>
                    <a:pt x="2820" y="1815"/>
                  </a:lnTo>
                  <a:lnTo>
                    <a:pt x="2814" y="1814"/>
                  </a:lnTo>
                  <a:lnTo>
                    <a:pt x="2808" y="1814"/>
                  </a:lnTo>
                  <a:lnTo>
                    <a:pt x="2800" y="1812"/>
                  </a:lnTo>
                  <a:lnTo>
                    <a:pt x="2792" y="1807"/>
                  </a:lnTo>
                  <a:lnTo>
                    <a:pt x="2784" y="1802"/>
                  </a:lnTo>
                  <a:lnTo>
                    <a:pt x="2781" y="1797"/>
                  </a:lnTo>
                  <a:lnTo>
                    <a:pt x="2778" y="1793"/>
                  </a:lnTo>
                  <a:lnTo>
                    <a:pt x="2776" y="1787"/>
                  </a:lnTo>
                  <a:lnTo>
                    <a:pt x="2773" y="1781"/>
                  </a:lnTo>
                  <a:lnTo>
                    <a:pt x="2771" y="1774"/>
                  </a:lnTo>
                  <a:lnTo>
                    <a:pt x="2770" y="1766"/>
                  </a:lnTo>
                  <a:lnTo>
                    <a:pt x="2907" y="1766"/>
                  </a:lnTo>
                  <a:lnTo>
                    <a:pt x="2907" y="1766"/>
                  </a:lnTo>
                  <a:lnTo>
                    <a:pt x="2908" y="1750"/>
                  </a:lnTo>
                  <a:lnTo>
                    <a:pt x="2908" y="1750"/>
                  </a:lnTo>
                  <a:lnTo>
                    <a:pt x="2907" y="1737"/>
                  </a:lnTo>
                  <a:lnTo>
                    <a:pt x="2906" y="1725"/>
                  </a:lnTo>
                  <a:lnTo>
                    <a:pt x="2904" y="1712"/>
                  </a:lnTo>
                  <a:lnTo>
                    <a:pt x="2901" y="1701"/>
                  </a:lnTo>
                  <a:lnTo>
                    <a:pt x="2897" y="1691"/>
                  </a:lnTo>
                  <a:lnTo>
                    <a:pt x="2893" y="1682"/>
                  </a:lnTo>
                  <a:lnTo>
                    <a:pt x="2888" y="1673"/>
                  </a:lnTo>
                  <a:lnTo>
                    <a:pt x="2883" y="1665"/>
                  </a:lnTo>
                  <a:lnTo>
                    <a:pt x="2876" y="1657"/>
                  </a:lnTo>
                  <a:lnTo>
                    <a:pt x="2868" y="1652"/>
                  </a:lnTo>
                  <a:lnTo>
                    <a:pt x="2861" y="1646"/>
                  </a:lnTo>
                  <a:lnTo>
                    <a:pt x="2853" y="1642"/>
                  </a:lnTo>
                  <a:lnTo>
                    <a:pt x="2844" y="1639"/>
                  </a:lnTo>
                  <a:lnTo>
                    <a:pt x="2834" y="1635"/>
                  </a:lnTo>
                  <a:lnTo>
                    <a:pt x="2824" y="1634"/>
                  </a:lnTo>
                  <a:lnTo>
                    <a:pt x="2814" y="1633"/>
                  </a:lnTo>
                  <a:lnTo>
                    <a:pt x="2814" y="1633"/>
                  </a:lnTo>
                  <a:lnTo>
                    <a:pt x="2803" y="1634"/>
                  </a:lnTo>
                  <a:lnTo>
                    <a:pt x="2793" y="1635"/>
                  </a:lnTo>
                  <a:lnTo>
                    <a:pt x="2783" y="1639"/>
                  </a:lnTo>
                  <a:lnTo>
                    <a:pt x="2775" y="1642"/>
                  </a:lnTo>
                  <a:lnTo>
                    <a:pt x="2766" y="1646"/>
                  </a:lnTo>
                  <a:lnTo>
                    <a:pt x="2757" y="1653"/>
                  </a:lnTo>
                  <a:lnTo>
                    <a:pt x="2750" y="1658"/>
                  </a:lnTo>
                  <a:lnTo>
                    <a:pt x="2743" y="1666"/>
                  </a:lnTo>
                  <a:lnTo>
                    <a:pt x="2736" y="1674"/>
                  </a:lnTo>
                  <a:lnTo>
                    <a:pt x="2730" y="1683"/>
                  </a:lnTo>
                  <a:lnTo>
                    <a:pt x="2726" y="1693"/>
                  </a:lnTo>
                  <a:lnTo>
                    <a:pt x="2722" y="1703"/>
                  </a:lnTo>
                  <a:lnTo>
                    <a:pt x="2719" y="1714"/>
                  </a:lnTo>
                  <a:lnTo>
                    <a:pt x="2716" y="1726"/>
                  </a:lnTo>
                  <a:lnTo>
                    <a:pt x="2715" y="1737"/>
                  </a:lnTo>
                  <a:lnTo>
                    <a:pt x="2715" y="1750"/>
                  </a:lnTo>
                  <a:lnTo>
                    <a:pt x="2715" y="1750"/>
                  </a:lnTo>
                  <a:lnTo>
                    <a:pt x="2715" y="1762"/>
                  </a:lnTo>
                  <a:lnTo>
                    <a:pt x="2716" y="1774"/>
                  </a:lnTo>
                  <a:lnTo>
                    <a:pt x="2718" y="1786"/>
                  </a:lnTo>
                  <a:lnTo>
                    <a:pt x="2722" y="1797"/>
                  </a:lnTo>
                  <a:lnTo>
                    <a:pt x="2726" y="1807"/>
                  </a:lnTo>
                  <a:lnTo>
                    <a:pt x="2732" y="1817"/>
                  </a:lnTo>
                  <a:lnTo>
                    <a:pt x="2737" y="1826"/>
                  </a:lnTo>
                  <a:lnTo>
                    <a:pt x="2744" y="1834"/>
                  </a:lnTo>
                  <a:lnTo>
                    <a:pt x="2750" y="1840"/>
                  </a:lnTo>
                  <a:lnTo>
                    <a:pt x="2758" y="1847"/>
                  </a:lnTo>
                  <a:lnTo>
                    <a:pt x="2767" y="1853"/>
                  </a:lnTo>
                  <a:lnTo>
                    <a:pt x="2777" y="1857"/>
                  </a:lnTo>
                  <a:lnTo>
                    <a:pt x="2787" y="1860"/>
                  </a:lnTo>
                  <a:lnTo>
                    <a:pt x="2797" y="1864"/>
                  </a:lnTo>
                  <a:lnTo>
                    <a:pt x="2809" y="1865"/>
                  </a:lnTo>
                  <a:lnTo>
                    <a:pt x="2820" y="1866"/>
                  </a:lnTo>
                  <a:lnTo>
                    <a:pt x="2820" y="1866"/>
                  </a:lnTo>
                  <a:lnTo>
                    <a:pt x="2831" y="1865"/>
                  </a:lnTo>
                  <a:lnTo>
                    <a:pt x="2842" y="1864"/>
                  </a:lnTo>
                  <a:lnTo>
                    <a:pt x="2852" y="1860"/>
                  </a:lnTo>
                  <a:lnTo>
                    <a:pt x="2862" y="1857"/>
                  </a:lnTo>
                  <a:lnTo>
                    <a:pt x="2872" y="1851"/>
                  </a:lnTo>
                  <a:lnTo>
                    <a:pt x="2882" y="1846"/>
                  </a:lnTo>
                  <a:lnTo>
                    <a:pt x="2890" y="1838"/>
                  </a:lnTo>
                  <a:lnTo>
                    <a:pt x="2898" y="1830"/>
                  </a:lnTo>
                  <a:lnTo>
                    <a:pt x="2864" y="1796"/>
                  </a:lnTo>
                  <a:close/>
                  <a:moveTo>
                    <a:pt x="2771" y="1726"/>
                  </a:moveTo>
                  <a:lnTo>
                    <a:pt x="2771" y="1726"/>
                  </a:lnTo>
                  <a:lnTo>
                    <a:pt x="2772" y="1716"/>
                  </a:lnTo>
                  <a:lnTo>
                    <a:pt x="2776" y="1707"/>
                  </a:lnTo>
                  <a:lnTo>
                    <a:pt x="2779" y="1699"/>
                  </a:lnTo>
                  <a:lnTo>
                    <a:pt x="2783" y="1693"/>
                  </a:lnTo>
                  <a:lnTo>
                    <a:pt x="2790" y="1687"/>
                  </a:lnTo>
                  <a:lnTo>
                    <a:pt x="2797" y="1684"/>
                  </a:lnTo>
                  <a:lnTo>
                    <a:pt x="2804" y="1680"/>
                  </a:lnTo>
                  <a:lnTo>
                    <a:pt x="2813" y="1680"/>
                  </a:lnTo>
                  <a:lnTo>
                    <a:pt x="2813" y="1680"/>
                  </a:lnTo>
                  <a:lnTo>
                    <a:pt x="2823" y="1682"/>
                  </a:lnTo>
                  <a:lnTo>
                    <a:pt x="2831" y="1684"/>
                  </a:lnTo>
                  <a:lnTo>
                    <a:pt x="2839" y="1688"/>
                  </a:lnTo>
                  <a:lnTo>
                    <a:pt x="2844" y="1695"/>
                  </a:lnTo>
                  <a:lnTo>
                    <a:pt x="2849" y="1701"/>
                  </a:lnTo>
                  <a:lnTo>
                    <a:pt x="2852" y="1709"/>
                  </a:lnTo>
                  <a:lnTo>
                    <a:pt x="2854" y="1718"/>
                  </a:lnTo>
                  <a:lnTo>
                    <a:pt x="2855" y="1726"/>
                  </a:lnTo>
                  <a:lnTo>
                    <a:pt x="2771" y="1726"/>
                  </a:lnTo>
                  <a:close/>
                  <a:moveTo>
                    <a:pt x="2639" y="1783"/>
                  </a:moveTo>
                  <a:lnTo>
                    <a:pt x="2639" y="1783"/>
                  </a:lnTo>
                  <a:lnTo>
                    <a:pt x="2639" y="1791"/>
                  </a:lnTo>
                  <a:lnTo>
                    <a:pt x="2640" y="1796"/>
                  </a:lnTo>
                  <a:lnTo>
                    <a:pt x="2642" y="1802"/>
                  </a:lnTo>
                  <a:lnTo>
                    <a:pt x="2644" y="1806"/>
                  </a:lnTo>
                  <a:lnTo>
                    <a:pt x="2648" y="1810"/>
                  </a:lnTo>
                  <a:lnTo>
                    <a:pt x="2652" y="1812"/>
                  </a:lnTo>
                  <a:lnTo>
                    <a:pt x="2656" y="1813"/>
                  </a:lnTo>
                  <a:lnTo>
                    <a:pt x="2663" y="1813"/>
                  </a:lnTo>
                  <a:lnTo>
                    <a:pt x="2663" y="1813"/>
                  </a:lnTo>
                  <a:lnTo>
                    <a:pt x="2671" y="1813"/>
                  </a:lnTo>
                  <a:lnTo>
                    <a:pt x="2680" y="1811"/>
                  </a:lnTo>
                  <a:lnTo>
                    <a:pt x="2688" y="1807"/>
                  </a:lnTo>
                  <a:lnTo>
                    <a:pt x="2696" y="1803"/>
                  </a:lnTo>
                  <a:lnTo>
                    <a:pt x="2690" y="1855"/>
                  </a:lnTo>
                  <a:lnTo>
                    <a:pt x="2690" y="1855"/>
                  </a:lnTo>
                  <a:lnTo>
                    <a:pt x="2680" y="1859"/>
                  </a:lnTo>
                  <a:lnTo>
                    <a:pt x="2668" y="1862"/>
                  </a:lnTo>
                  <a:lnTo>
                    <a:pt x="2655" y="1865"/>
                  </a:lnTo>
                  <a:lnTo>
                    <a:pt x="2643" y="1866"/>
                  </a:lnTo>
                  <a:lnTo>
                    <a:pt x="2643" y="1866"/>
                  </a:lnTo>
                  <a:lnTo>
                    <a:pt x="2636" y="1865"/>
                  </a:lnTo>
                  <a:lnTo>
                    <a:pt x="2628" y="1864"/>
                  </a:lnTo>
                  <a:lnTo>
                    <a:pt x="2621" y="1861"/>
                  </a:lnTo>
                  <a:lnTo>
                    <a:pt x="2616" y="1859"/>
                  </a:lnTo>
                  <a:lnTo>
                    <a:pt x="2610" y="1856"/>
                  </a:lnTo>
                  <a:lnTo>
                    <a:pt x="2605" y="1853"/>
                  </a:lnTo>
                  <a:lnTo>
                    <a:pt x="2601" y="1848"/>
                  </a:lnTo>
                  <a:lnTo>
                    <a:pt x="2597" y="1843"/>
                  </a:lnTo>
                  <a:lnTo>
                    <a:pt x="2591" y="1833"/>
                  </a:lnTo>
                  <a:lnTo>
                    <a:pt x="2587" y="1821"/>
                  </a:lnTo>
                  <a:lnTo>
                    <a:pt x="2585" y="1810"/>
                  </a:lnTo>
                  <a:lnTo>
                    <a:pt x="2584" y="1797"/>
                  </a:lnTo>
                  <a:lnTo>
                    <a:pt x="2584" y="1689"/>
                  </a:lnTo>
                  <a:lnTo>
                    <a:pt x="2549" y="1689"/>
                  </a:lnTo>
                  <a:lnTo>
                    <a:pt x="2549" y="1639"/>
                  </a:lnTo>
                  <a:lnTo>
                    <a:pt x="2584" y="1639"/>
                  </a:lnTo>
                  <a:lnTo>
                    <a:pt x="2584" y="1581"/>
                  </a:lnTo>
                  <a:lnTo>
                    <a:pt x="2639" y="1554"/>
                  </a:lnTo>
                  <a:lnTo>
                    <a:pt x="2639" y="1639"/>
                  </a:lnTo>
                  <a:lnTo>
                    <a:pt x="2688" y="1639"/>
                  </a:lnTo>
                  <a:lnTo>
                    <a:pt x="2688" y="1689"/>
                  </a:lnTo>
                  <a:lnTo>
                    <a:pt x="2639" y="1689"/>
                  </a:lnTo>
                  <a:lnTo>
                    <a:pt x="2639" y="1783"/>
                  </a:lnTo>
                  <a:close/>
                  <a:moveTo>
                    <a:pt x="2532" y="1855"/>
                  </a:moveTo>
                  <a:lnTo>
                    <a:pt x="2532" y="1855"/>
                  </a:lnTo>
                  <a:lnTo>
                    <a:pt x="2522" y="1859"/>
                  </a:lnTo>
                  <a:lnTo>
                    <a:pt x="2511" y="1862"/>
                  </a:lnTo>
                  <a:lnTo>
                    <a:pt x="2499" y="1865"/>
                  </a:lnTo>
                  <a:lnTo>
                    <a:pt x="2487" y="1866"/>
                  </a:lnTo>
                  <a:lnTo>
                    <a:pt x="2487" y="1866"/>
                  </a:lnTo>
                  <a:lnTo>
                    <a:pt x="2478" y="1865"/>
                  </a:lnTo>
                  <a:lnTo>
                    <a:pt x="2471" y="1864"/>
                  </a:lnTo>
                  <a:lnTo>
                    <a:pt x="2464" y="1861"/>
                  </a:lnTo>
                  <a:lnTo>
                    <a:pt x="2458" y="1859"/>
                  </a:lnTo>
                  <a:lnTo>
                    <a:pt x="2453" y="1856"/>
                  </a:lnTo>
                  <a:lnTo>
                    <a:pt x="2448" y="1853"/>
                  </a:lnTo>
                  <a:lnTo>
                    <a:pt x="2443" y="1848"/>
                  </a:lnTo>
                  <a:lnTo>
                    <a:pt x="2440" y="1843"/>
                  </a:lnTo>
                  <a:lnTo>
                    <a:pt x="2434" y="1833"/>
                  </a:lnTo>
                  <a:lnTo>
                    <a:pt x="2430" y="1821"/>
                  </a:lnTo>
                  <a:lnTo>
                    <a:pt x="2427" y="1810"/>
                  </a:lnTo>
                  <a:lnTo>
                    <a:pt x="2427" y="1797"/>
                  </a:lnTo>
                  <a:lnTo>
                    <a:pt x="2427" y="1689"/>
                  </a:lnTo>
                  <a:lnTo>
                    <a:pt x="2393" y="1689"/>
                  </a:lnTo>
                  <a:lnTo>
                    <a:pt x="2393" y="1639"/>
                  </a:lnTo>
                  <a:lnTo>
                    <a:pt x="2427" y="1639"/>
                  </a:lnTo>
                  <a:lnTo>
                    <a:pt x="2427" y="1581"/>
                  </a:lnTo>
                  <a:lnTo>
                    <a:pt x="2482" y="1554"/>
                  </a:lnTo>
                  <a:lnTo>
                    <a:pt x="2482" y="1639"/>
                  </a:lnTo>
                  <a:lnTo>
                    <a:pt x="2528" y="1639"/>
                  </a:lnTo>
                  <a:lnTo>
                    <a:pt x="2528" y="1689"/>
                  </a:lnTo>
                  <a:lnTo>
                    <a:pt x="2482" y="1689"/>
                  </a:lnTo>
                  <a:lnTo>
                    <a:pt x="2482" y="1783"/>
                  </a:lnTo>
                  <a:lnTo>
                    <a:pt x="2482" y="1783"/>
                  </a:lnTo>
                  <a:lnTo>
                    <a:pt x="2482" y="1791"/>
                  </a:lnTo>
                  <a:lnTo>
                    <a:pt x="2483" y="1796"/>
                  </a:lnTo>
                  <a:lnTo>
                    <a:pt x="2485" y="1802"/>
                  </a:lnTo>
                  <a:lnTo>
                    <a:pt x="2488" y="1806"/>
                  </a:lnTo>
                  <a:lnTo>
                    <a:pt x="2491" y="1810"/>
                  </a:lnTo>
                  <a:lnTo>
                    <a:pt x="2495" y="1812"/>
                  </a:lnTo>
                  <a:lnTo>
                    <a:pt x="2500" y="1813"/>
                  </a:lnTo>
                  <a:lnTo>
                    <a:pt x="2505" y="1813"/>
                  </a:lnTo>
                  <a:lnTo>
                    <a:pt x="2505" y="1813"/>
                  </a:lnTo>
                  <a:lnTo>
                    <a:pt x="2514" y="1813"/>
                  </a:lnTo>
                  <a:lnTo>
                    <a:pt x="2523" y="1811"/>
                  </a:lnTo>
                  <a:lnTo>
                    <a:pt x="2531" y="1807"/>
                  </a:lnTo>
                  <a:lnTo>
                    <a:pt x="2538" y="1803"/>
                  </a:lnTo>
                  <a:lnTo>
                    <a:pt x="2532" y="1855"/>
                  </a:lnTo>
                  <a:close/>
                  <a:moveTo>
                    <a:pt x="3074" y="1700"/>
                  </a:moveTo>
                  <a:lnTo>
                    <a:pt x="3074" y="1700"/>
                  </a:lnTo>
                  <a:lnTo>
                    <a:pt x="3066" y="1695"/>
                  </a:lnTo>
                  <a:lnTo>
                    <a:pt x="3057" y="1691"/>
                  </a:lnTo>
                  <a:lnTo>
                    <a:pt x="3047" y="1689"/>
                  </a:lnTo>
                  <a:lnTo>
                    <a:pt x="3037" y="1688"/>
                  </a:lnTo>
                  <a:lnTo>
                    <a:pt x="3037" y="1688"/>
                  </a:lnTo>
                  <a:lnTo>
                    <a:pt x="3028" y="1689"/>
                  </a:lnTo>
                  <a:lnTo>
                    <a:pt x="3020" y="1691"/>
                  </a:lnTo>
                  <a:lnTo>
                    <a:pt x="3013" y="1696"/>
                  </a:lnTo>
                  <a:lnTo>
                    <a:pt x="3007" y="1701"/>
                  </a:lnTo>
                  <a:lnTo>
                    <a:pt x="3003" y="1708"/>
                  </a:lnTo>
                  <a:lnTo>
                    <a:pt x="3001" y="1717"/>
                  </a:lnTo>
                  <a:lnTo>
                    <a:pt x="2999" y="1728"/>
                  </a:lnTo>
                  <a:lnTo>
                    <a:pt x="2998" y="1740"/>
                  </a:lnTo>
                  <a:lnTo>
                    <a:pt x="2998" y="1860"/>
                  </a:lnTo>
                  <a:lnTo>
                    <a:pt x="2943" y="1860"/>
                  </a:lnTo>
                  <a:lnTo>
                    <a:pt x="2943" y="1639"/>
                  </a:lnTo>
                  <a:lnTo>
                    <a:pt x="2998" y="1639"/>
                  </a:lnTo>
                  <a:lnTo>
                    <a:pt x="2998" y="1657"/>
                  </a:lnTo>
                  <a:lnTo>
                    <a:pt x="2998" y="1657"/>
                  </a:lnTo>
                  <a:lnTo>
                    <a:pt x="3003" y="1652"/>
                  </a:lnTo>
                  <a:lnTo>
                    <a:pt x="3009" y="1646"/>
                  </a:lnTo>
                  <a:lnTo>
                    <a:pt x="3014" y="1643"/>
                  </a:lnTo>
                  <a:lnTo>
                    <a:pt x="3021" y="1640"/>
                  </a:lnTo>
                  <a:lnTo>
                    <a:pt x="3026" y="1636"/>
                  </a:lnTo>
                  <a:lnTo>
                    <a:pt x="3033" y="1635"/>
                  </a:lnTo>
                  <a:lnTo>
                    <a:pt x="3039" y="1634"/>
                  </a:lnTo>
                  <a:lnTo>
                    <a:pt x="3047" y="1633"/>
                  </a:lnTo>
                  <a:lnTo>
                    <a:pt x="3047" y="1633"/>
                  </a:lnTo>
                  <a:lnTo>
                    <a:pt x="3058" y="1634"/>
                  </a:lnTo>
                  <a:lnTo>
                    <a:pt x="3069" y="1637"/>
                  </a:lnTo>
                  <a:lnTo>
                    <a:pt x="3079" y="1641"/>
                  </a:lnTo>
                  <a:lnTo>
                    <a:pt x="3088" y="1646"/>
                  </a:lnTo>
                  <a:lnTo>
                    <a:pt x="3074" y="1700"/>
                  </a:lnTo>
                  <a:close/>
                  <a:moveTo>
                    <a:pt x="593" y="1579"/>
                  </a:moveTo>
                  <a:lnTo>
                    <a:pt x="593" y="1607"/>
                  </a:lnTo>
                  <a:lnTo>
                    <a:pt x="537" y="1607"/>
                  </a:lnTo>
                  <a:lnTo>
                    <a:pt x="537" y="1551"/>
                  </a:lnTo>
                  <a:lnTo>
                    <a:pt x="593" y="1551"/>
                  </a:lnTo>
                  <a:lnTo>
                    <a:pt x="593" y="1579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38"/>
                  </a:lnTo>
                  <a:lnTo>
                    <a:pt x="1030" y="1860"/>
                  </a:lnTo>
                  <a:lnTo>
                    <a:pt x="975" y="1860"/>
                  </a:lnTo>
                  <a:lnTo>
                    <a:pt x="975" y="1639"/>
                  </a:lnTo>
                  <a:close/>
                  <a:moveTo>
                    <a:pt x="1030" y="1579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1"/>
                  </a:lnTo>
                  <a:lnTo>
                    <a:pt x="1030" y="1551"/>
                  </a:lnTo>
                  <a:lnTo>
                    <a:pt x="1030" y="1579"/>
                  </a:lnTo>
                  <a:close/>
                  <a:moveTo>
                    <a:pt x="2539" y="2042"/>
                  </a:moveTo>
                  <a:lnTo>
                    <a:pt x="2539" y="2042"/>
                  </a:lnTo>
                  <a:lnTo>
                    <a:pt x="2534" y="2038"/>
                  </a:lnTo>
                  <a:lnTo>
                    <a:pt x="2528" y="2033"/>
                  </a:lnTo>
                  <a:lnTo>
                    <a:pt x="2523" y="2030"/>
                  </a:lnTo>
                  <a:lnTo>
                    <a:pt x="2516" y="2027"/>
                  </a:lnTo>
                  <a:lnTo>
                    <a:pt x="2511" y="2025"/>
                  </a:lnTo>
                  <a:lnTo>
                    <a:pt x="2504" y="2024"/>
                  </a:lnTo>
                  <a:lnTo>
                    <a:pt x="2490" y="2021"/>
                  </a:lnTo>
                  <a:lnTo>
                    <a:pt x="2490" y="2021"/>
                  </a:lnTo>
                  <a:lnTo>
                    <a:pt x="2480" y="2022"/>
                  </a:lnTo>
                  <a:lnTo>
                    <a:pt x="2471" y="2024"/>
                  </a:lnTo>
                  <a:lnTo>
                    <a:pt x="2462" y="2027"/>
                  </a:lnTo>
                  <a:lnTo>
                    <a:pt x="2453" y="2030"/>
                  </a:lnTo>
                  <a:lnTo>
                    <a:pt x="2446" y="2035"/>
                  </a:lnTo>
                  <a:lnTo>
                    <a:pt x="2439" y="2039"/>
                  </a:lnTo>
                  <a:lnTo>
                    <a:pt x="2432" y="2046"/>
                  </a:lnTo>
                  <a:lnTo>
                    <a:pt x="2426" y="2052"/>
                  </a:lnTo>
                  <a:lnTo>
                    <a:pt x="2421" y="2060"/>
                  </a:lnTo>
                  <a:lnTo>
                    <a:pt x="2416" y="2069"/>
                  </a:lnTo>
                  <a:lnTo>
                    <a:pt x="2413" y="2078"/>
                  </a:lnTo>
                  <a:lnTo>
                    <a:pt x="2409" y="2089"/>
                  </a:lnTo>
                  <a:lnTo>
                    <a:pt x="2406" y="2099"/>
                  </a:lnTo>
                  <a:lnTo>
                    <a:pt x="2405" y="2111"/>
                  </a:lnTo>
                  <a:lnTo>
                    <a:pt x="2404" y="2123"/>
                  </a:lnTo>
                  <a:lnTo>
                    <a:pt x="2403" y="2136"/>
                  </a:lnTo>
                  <a:lnTo>
                    <a:pt x="2403" y="2136"/>
                  </a:lnTo>
                  <a:lnTo>
                    <a:pt x="2404" y="2149"/>
                  </a:lnTo>
                  <a:lnTo>
                    <a:pt x="2405" y="2161"/>
                  </a:lnTo>
                  <a:lnTo>
                    <a:pt x="2406" y="2174"/>
                  </a:lnTo>
                  <a:lnTo>
                    <a:pt x="2409" y="2186"/>
                  </a:lnTo>
                  <a:lnTo>
                    <a:pt x="2411" y="2196"/>
                  </a:lnTo>
                  <a:lnTo>
                    <a:pt x="2416" y="2206"/>
                  </a:lnTo>
                  <a:lnTo>
                    <a:pt x="2420" y="2214"/>
                  </a:lnTo>
                  <a:lnTo>
                    <a:pt x="2426" y="2222"/>
                  </a:lnTo>
                  <a:lnTo>
                    <a:pt x="2431" y="2230"/>
                  </a:lnTo>
                  <a:lnTo>
                    <a:pt x="2438" y="2235"/>
                  </a:lnTo>
                  <a:lnTo>
                    <a:pt x="2445" y="2241"/>
                  </a:lnTo>
                  <a:lnTo>
                    <a:pt x="2452" y="2245"/>
                  </a:lnTo>
                  <a:lnTo>
                    <a:pt x="2461" y="2250"/>
                  </a:lnTo>
                  <a:lnTo>
                    <a:pt x="2470" y="2252"/>
                  </a:lnTo>
                  <a:lnTo>
                    <a:pt x="2479" y="2253"/>
                  </a:lnTo>
                  <a:lnTo>
                    <a:pt x="2489" y="2254"/>
                  </a:lnTo>
                  <a:lnTo>
                    <a:pt x="2489" y="2254"/>
                  </a:lnTo>
                  <a:lnTo>
                    <a:pt x="2495" y="2253"/>
                  </a:lnTo>
                  <a:lnTo>
                    <a:pt x="2503" y="2252"/>
                  </a:lnTo>
                  <a:lnTo>
                    <a:pt x="2510" y="2251"/>
                  </a:lnTo>
                  <a:lnTo>
                    <a:pt x="2515" y="2249"/>
                  </a:lnTo>
                  <a:lnTo>
                    <a:pt x="2522" y="2245"/>
                  </a:lnTo>
                  <a:lnTo>
                    <a:pt x="2528" y="2242"/>
                  </a:lnTo>
                  <a:lnTo>
                    <a:pt x="2534" y="2238"/>
                  </a:lnTo>
                  <a:lnTo>
                    <a:pt x="2539" y="2232"/>
                  </a:lnTo>
                  <a:lnTo>
                    <a:pt x="2539" y="2249"/>
                  </a:lnTo>
                  <a:lnTo>
                    <a:pt x="2595" y="2249"/>
                  </a:lnTo>
                  <a:lnTo>
                    <a:pt x="2595" y="1934"/>
                  </a:lnTo>
                  <a:lnTo>
                    <a:pt x="2539" y="1962"/>
                  </a:lnTo>
                  <a:lnTo>
                    <a:pt x="2539" y="2042"/>
                  </a:lnTo>
                  <a:close/>
                  <a:moveTo>
                    <a:pt x="2501" y="2203"/>
                  </a:moveTo>
                  <a:lnTo>
                    <a:pt x="2501" y="2203"/>
                  </a:lnTo>
                  <a:lnTo>
                    <a:pt x="2493" y="2202"/>
                  </a:lnTo>
                  <a:lnTo>
                    <a:pt x="2487" y="2200"/>
                  </a:lnTo>
                  <a:lnTo>
                    <a:pt x="2479" y="2197"/>
                  </a:lnTo>
                  <a:lnTo>
                    <a:pt x="2472" y="2190"/>
                  </a:lnTo>
                  <a:lnTo>
                    <a:pt x="2467" y="2181"/>
                  </a:lnTo>
                  <a:lnTo>
                    <a:pt x="2462" y="2169"/>
                  </a:lnTo>
                  <a:lnTo>
                    <a:pt x="2460" y="2154"/>
                  </a:lnTo>
                  <a:lnTo>
                    <a:pt x="2459" y="2134"/>
                  </a:lnTo>
                  <a:lnTo>
                    <a:pt x="2459" y="2134"/>
                  </a:lnTo>
                  <a:lnTo>
                    <a:pt x="2460" y="2117"/>
                  </a:lnTo>
                  <a:lnTo>
                    <a:pt x="2462" y="2103"/>
                  </a:lnTo>
                  <a:lnTo>
                    <a:pt x="2467" y="2092"/>
                  </a:lnTo>
                  <a:lnTo>
                    <a:pt x="2472" y="2084"/>
                  </a:lnTo>
                  <a:lnTo>
                    <a:pt x="2479" y="2079"/>
                  </a:lnTo>
                  <a:lnTo>
                    <a:pt x="2485" y="2074"/>
                  </a:lnTo>
                  <a:lnTo>
                    <a:pt x="2493" y="2073"/>
                  </a:lnTo>
                  <a:lnTo>
                    <a:pt x="2500" y="2072"/>
                  </a:lnTo>
                  <a:lnTo>
                    <a:pt x="2500" y="2072"/>
                  </a:lnTo>
                  <a:lnTo>
                    <a:pt x="2507" y="2073"/>
                  </a:lnTo>
                  <a:lnTo>
                    <a:pt x="2514" y="2074"/>
                  </a:lnTo>
                  <a:lnTo>
                    <a:pt x="2520" y="2076"/>
                  </a:lnTo>
                  <a:lnTo>
                    <a:pt x="2525" y="2080"/>
                  </a:lnTo>
                  <a:lnTo>
                    <a:pt x="2530" y="2083"/>
                  </a:lnTo>
                  <a:lnTo>
                    <a:pt x="2534" y="2086"/>
                  </a:lnTo>
                  <a:lnTo>
                    <a:pt x="2539" y="2094"/>
                  </a:lnTo>
                  <a:lnTo>
                    <a:pt x="2539" y="2181"/>
                  </a:lnTo>
                  <a:lnTo>
                    <a:pt x="2539" y="2181"/>
                  </a:lnTo>
                  <a:lnTo>
                    <a:pt x="2533" y="2189"/>
                  </a:lnTo>
                  <a:lnTo>
                    <a:pt x="2525" y="2196"/>
                  </a:lnTo>
                  <a:lnTo>
                    <a:pt x="2520" y="2199"/>
                  </a:lnTo>
                  <a:lnTo>
                    <a:pt x="2514" y="2201"/>
                  </a:lnTo>
                  <a:lnTo>
                    <a:pt x="2507" y="2202"/>
                  </a:lnTo>
                  <a:lnTo>
                    <a:pt x="2501" y="2203"/>
                  </a:lnTo>
                  <a:lnTo>
                    <a:pt x="2501" y="2203"/>
                  </a:lnTo>
                  <a:close/>
                  <a:moveTo>
                    <a:pt x="672" y="2089"/>
                  </a:moveTo>
                  <a:lnTo>
                    <a:pt x="672" y="2089"/>
                  </a:lnTo>
                  <a:lnTo>
                    <a:pt x="664" y="2084"/>
                  </a:lnTo>
                  <a:lnTo>
                    <a:pt x="656" y="2080"/>
                  </a:lnTo>
                  <a:lnTo>
                    <a:pt x="646" y="2078"/>
                  </a:lnTo>
                  <a:lnTo>
                    <a:pt x="636" y="2076"/>
                  </a:lnTo>
                  <a:lnTo>
                    <a:pt x="636" y="2076"/>
                  </a:lnTo>
                  <a:lnTo>
                    <a:pt x="627" y="2078"/>
                  </a:lnTo>
                  <a:lnTo>
                    <a:pt x="618" y="2080"/>
                  </a:lnTo>
                  <a:lnTo>
                    <a:pt x="611" y="2084"/>
                  </a:lnTo>
                  <a:lnTo>
                    <a:pt x="606" y="2090"/>
                  </a:lnTo>
                  <a:lnTo>
                    <a:pt x="601" y="2096"/>
                  </a:lnTo>
                  <a:lnTo>
                    <a:pt x="599" y="2105"/>
                  </a:lnTo>
                  <a:lnTo>
                    <a:pt x="597" y="2116"/>
                  </a:lnTo>
                  <a:lnTo>
                    <a:pt x="596" y="2128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7"/>
                  </a:lnTo>
                  <a:lnTo>
                    <a:pt x="596" y="2027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1" y="2040"/>
                  </a:lnTo>
                  <a:lnTo>
                    <a:pt x="607" y="2035"/>
                  </a:lnTo>
                  <a:lnTo>
                    <a:pt x="613" y="2031"/>
                  </a:lnTo>
                  <a:lnTo>
                    <a:pt x="619" y="2028"/>
                  </a:lnTo>
                  <a:lnTo>
                    <a:pt x="625" y="2025"/>
                  </a:lnTo>
                  <a:lnTo>
                    <a:pt x="631" y="2024"/>
                  </a:lnTo>
                  <a:lnTo>
                    <a:pt x="639" y="2022"/>
                  </a:lnTo>
                  <a:lnTo>
                    <a:pt x="646" y="2021"/>
                  </a:lnTo>
                  <a:lnTo>
                    <a:pt x="646" y="2021"/>
                  </a:lnTo>
                  <a:lnTo>
                    <a:pt x="657" y="2022"/>
                  </a:lnTo>
                  <a:lnTo>
                    <a:pt x="668" y="2026"/>
                  </a:lnTo>
                  <a:lnTo>
                    <a:pt x="679" y="2030"/>
                  </a:lnTo>
                  <a:lnTo>
                    <a:pt x="688" y="2036"/>
                  </a:lnTo>
                  <a:lnTo>
                    <a:pt x="672" y="2089"/>
                  </a:lnTo>
                  <a:close/>
                  <a:moveTo>
                    <a:pt x="241" y="2027"/>
                  </a:moveTo>
                  <a:lnTo>
                    <a:pt x="295" y="2027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7"/>
                  </a:lnTo>
                  <a:lnTo>
                    <a:pt x="160" y="2157"/>
                  </a:lnTo>
                  <a:lnTo>
                    <a:pt x="148" y="2108"/>
                  </a:lnTo>
                  <a:lnTo>
                    <a:pt x="148" y="2108"/>
                  </a:lnTo>
                  <a:lnTo>
                    <a:pt x="142" y="2132"/>
                  </a:lnTo>
                  <a:lnTo>
                    <a:pt x="136" y="2158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7"/>
                  </a:lnTo>
                  <a:lnTo>
                    <a:pt x="0" y="2027"/>
                  </a:lnTo>
                  <a:lnTo>
                    <a:pt x="57" y="2027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6"/>
                  </a:lnTo>
                  <a:lnTo>
                    <a:pt x="88" y="2164"/>
                  </a:lnTo>
                  <a:lnTo>
                    <a:pt x="88" y="2164"/>
                  </a:lnTo>
                  <a:lnTo>
                    <a:pt x="95" y="2136"/>
                  </a:lnTo>
                  <a:lnTo>
                    <a:pt x="102" y="2108"/>
                  </a:lnTo>
                  <a:lnTo>
                    <a:pt x="125" y="2027"/>
                  </a:lnTo>
                  <a:lnTo>
                    <a:pt x="172" y="2027"/>
                  </a:lnTo>
                  <a:lnTo>
                    <a:pt x="195" y="2108"/>
                  </a:lnTo>
                  <a:lnTo>
                    <a:pt x="195" y="2108"/>
                  </a:lnTo>
                  <a:lnTo>
                    <a:pt x="202" y="2135"/>
                  </a:lnTo>
                  <a:lnTo>
                    <a:pt x="209" y="2165"/>
                  </a:lnTo>
                  <a:lnTo>
                    <a:pt x="209" y="2165"/>
                  </a:lnTo>
                  <a:lnTo>
                    <a:pt x="213" y="2139"/>
                  </a:lnTo>
                  <a:lnTo>
                    <a:pt x="220" y="2108"/>
                  </a:lnTo>
                  <a:lnTo>
                    <a:pt x="241" y="2027"/>
                  </a:lnTo>
                  <a:close/>
                  <a:moveTo>
                    <a:pt x="406" y="2021"/>
                  </a:moveTo>
                  <a:lnTo>
                    <a:pt x="406" y="2021"/>
                  </a:lnTo>
                  <a:lnTo>
                    <a:pt x="396" y="2022"/>
                  </a:lnTo>
                  <a:lnTo>
                    <a:pt x="385" y="2024"/>
                  </a:lnTo>
                  <a:lnTo>
                    <a:pt x="375" y="2027"/>
                  </a:lnTo>
                  <a:lnTo>
                    <a:pt x="366" y="2030"/>
                  </a:lnTo>
                  <a:lnTo>
                    <a:pt x="358" y="2035"/>
                  </a:lnTo>
                  <a:lnTo>
                    <a:pt x="349" y="2040"/>
                  </a:lnTo>
                  <a:lnTo>
                    <a:pt x="341" y="2047"/>
                  </a:lnTo>
                  <a:lnTo>
                    <a:pt x="334" y="2054"/>
                  </a:lnTo>
                  <a:lnTo>
                    <a:pt x="328" y="2062"/>
                  </a:lnTo>
                  <a:lnTo>
                    <a:pt x="322" y="2071"/>
                  </a:lnTo>
                  <a:lnTo>
                    <a:pt x="317" y="2081"/>
                  </a:lnTo>
                  <a:lnTo>
                    <a:pt x="313" y="2091"/>
                  </a:lnTo>
                  <a:lnTo>
                    <a:pt x="310" y="2102"/>
                  </a:lnTo>
                  <a:lnTo>
                    <a:pt x="308" y="2113"/>
                  </a:lnTo>
                  <a:lnTo>
                    <a:pt x="306" y="2125"/>
                  </a:lnTo>
                  <a:lnTo>
                    <a:pt x="306" y="2138"/>
                  </a:lnTo>
                  <a:lnTo>
                    <a:pt x="306" y="2138"/>
                  </a:lnTo>
                  <a:lnTo>
                    <a:pt x="306" y="2150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3" y="2185"/>
                  </a:lnTo>
                  <a:lnTo>
                    <a:pt x="317" y="2194"/>
                  </a:lnTo>
                  <a:lnTo>
                    <a:pt x="322" y="2204"/>
                  </a:lnTo>
                  <a:lnTo>
                    <a:pt x="328" y="2213"/>
                  </a:lnTo>
                  <a:lnTo>
                    <a:pt x="334" y="2221"/>
                  </a:lnTo>
                  <a:lnTo>
                    <a:pt x="341" y="2229"/>
                  </a:lnTo>
                  <a:lnTo>
                    <a:pt x="349" y="2235"/>
                  </a:lnTo>
                  <a:lnTo>
                    <a:pt x="358" y="2241"/>
                  </a:lnTo>
                  <a:lnTo>
                    <a:pt x="366" y="2245"/>
                  </a:lnTo>
                  <a:lnTo>
                    <a:pt x="375" y="2249"/>
                  </a:lnTo>
                  <a:lnTo>
                    <a:pt x="385" y="2252"/>
                  </a:lnTo>
                  <a:lnTo>
                    <a:pt x="396" y="2253"/>
                  </a:lnTo>
                  <a:lnTo>
                    <a:pt x="406" y="2254"/>
                  </a:lnTo>
                  <a:lnTo>
                    <a:pt x="406" y="2254"/>
                  </a:lnTo>
                  <a:lnTo>
                    <a:pt x="417" y="2253"/>
                  </a:lnTo>
                  <a:lnTo>
                    <a:pt x="428" y="2252"/>
                  </a:lnTo>
                  <a:lnTo>
                    <a:pt x="438" y="2249"/>
                  </a:lnTo>
                  <a:lnTo>
                    <a:pt x="447" y="2245"/>
                  </a:lnTo>
                  <a:lnTo>
                    <a:pt x="456" y="2241"/>
                  </a:lnTo>
                  <a:lnTo>
                    <a:pt x="465" y="2235"/>
                  </a:lnTo>
                  <a:lnTo>
                    <a:pt x="472" y="2229"/>
                  </a:lnTo>
                  <a:lnTo>
                    <a:pt x="479" y="2221"/>
                  </a:lnTo>
                  <a:lnTo>
                    <a:pt x="486" y="2213"/>
                  </a:lnTo>
                  <a:lnTo>
                    <a:pt x="491" y="2204"/>
                  </a:lnTo>
                  <a:lnTo>
                    <a:pt x="496" y="2194"/>
                  </a:lnTo>
                  <a:lnTo>
                    <a:pt x="500" y="2185"/>
                  </a:lnTo>
                  <a:lnTo>
                    <a:pt x="503" y="2174"/>
                  </a:lnTo>
                  <a:lnTo>
                    <a:pt x="505" y="2163"/>
                  </a:lnTo>
                  <a:lnTo>
                    <a:pt x="508" y="2150"/>
                  </a:lnTo>
                  <a:lnTo>
                    <a:pt x="508" y="2138"/>
                  </a:lnTo>
                  <a:lnTo>
                    <a:pt x="508" y="2138"/>
                  </a:lnTo>
                  <a:lnTo>
                    <a:pt x="508" y="2125"/>
                  </a:lnTo>
                  <a:lnTo>
                    <a:pt x="505" y="2113"/>
                  </a:lnTo>
                  <a:lnTo>
                    <a:pt x="503" y="2102"/>
                  </a:lnTo>
                  <a:lnTo>
                    <a:pt x="500" y="2091"/>
                  </a:lnTo>
                  <a:lnTo>
                    <a:pt x="496" y="2081"/>
                  </a:lnTo>
                  <a:lnTo>
                    <a:pt x="491" y="2071"/>
                  </a:lnTo>
                  <a:lnTo>
                    <a:pt x="486" y="2062"/>
                  </a:lnTo>
                  <a:lnTo>
                    <a:pt x="479" y="2054"/>
                  </a:lnTo>
                  <a:lnTo>
                    <a:pt x="472" y="2047"/>
                  </a:lnTo>
                  <a:lnTo>
                    <a:pt x="465" y="2040"/>
                  </a:lnTo>
                  <a:lnTo>
                    <a:pt x="456" y="2035"/>
                  </a:lnTo>
                  <a:lnTo>
                    <a:pt x="447" y="2030"/>
                  </a:lnTo>
                  <a:lnTo>
                    <a:pt x="438" y="2027"/>
                  </a:lnTo>
                  <a:lnTo>
                    <a:pt x="428" y="2024"/>
                  </a:lnTo>
                  <a:lnTo>
                    <a:pt x="417" y="2022"/>
                  </a:lnTo>
                  <a:lnTo>
                    <a:pt x="406" y="2021"/>
                  </a:lnTo>
                  <a:lnTo>
                    <a:pt x="406" y="2021"/>
                  </a:lnTo>
                  <a:close/>
                  <a:moveTo>
                    <a:pt x="406" y="2202"/>
                  </a:moveTo>
                  <a:lnTo>
                    <a:pt x="406" y="2202"/>
                  </a:lnTo>
                  <a:lnTo>
                    <a:pt x="396" y="2201"/>
                  </a:lnTo>
                  <a:lnTo>
                    <a:pt x="387" y="2198"/>
                  </a:lnTo>
                  <a:lnTo>
                    <a:pt x="381" y="2192"/>
                  </a:lnTo>
                  <a:lnTo>
                    <a:pt x="374" y="2185"/>
                  </a:lnTo>
                  <a:lnTo>
                    <a:pt x="369" y="2176"/>
                  </a:lnTo>
                  <a:lnTo>
                    <a:pt x="364" y="2165"/>
                  </a:lnTo>
                  <a:lnTo>
                    <a:pt x="362" y="2151"/>
                  </a:lnTo>
                  <a:lnTo>
                    <a:pt x="362" y="2138"/>
                  </a:lnTo>
                  <a:lnTo>
                    <a:pt x="362" y="2138"/>
                  </a:lnTo>
                  <a:lnTo>
                    <a:pt x="362" y="2124"/>
                  </a:lnTo>
                  <a:lnTo>
                    <a:pt x="364" y="2111"/>
                  </a:lnTo>
                  <a:lnTo>
                    <a:pt x="369" y="2101"/>
                  </a:lnTo>
                  <a:lnTo>
                    <a:pt x="374" y="2091"/>
                  </a:lnTo>
                  <a:lnTo>
                    <a:pt x="381" y="2083"/>
                  </a:lnTo>
                  <a:lnTo>
                    <a:pt x="387" y="2078"/>
                  </a:lnTo>
                  <a:lnTo>
                    <a:pt x="396" y="2074"/>
                  </a:lnTo>
                  <a:lnTo>
                    <a:pt x="406" y="2073"/>
                  </a:lnTo>
                  <a:lnTo>
                    <a:pt x="406" y="2073"/>
                  </a:lnTo>
                  <a:lnTo>
                    <a:pt x="416" y="2074"/>
                  </a:lnTo>
                  <a:lnTo>
                    <a:pt x="425" y="2078"/>
                  </a:lnTo>
                  <a:lnTo>
                    <a:pt x="433" y="2083"/>
                  </a:lnTo>
                  <a:lnTo>
                    <a:pt x="439" y="2091"/>
                  </a:lnTo>
                  <a:lnTo>
                    <a:pt x="445" y="2101"/>
                  </a:lnTo>
                  <a:lnTo>
                    <a:pt x="448" y="2111"/>
                  </a:lnTo>
                  <a:lnTo>
                    <a:pt x="450" y="2124"/>
                  </a:lnTo>
                  <a:lnTo>
                    <a:pt x="451" y="2138"/>
                  </a:lnTo>
                  <a:lnTo>
                    <a:pt x="451" y="2138"/>
                  </a:lnTo>
                  <a:lnTo>
                    <a:pt x="450" y="2151"/>
                  </a:lnTo>
                  <a:lnTo>
                    <a:pt x="448" y="2165"/>
                  </a:lnTo>
                  <a:lnTo>
                    <a:pt x="445" y="2176"/>
                  </a:lnTo>
                  <a:lnTo>
                    <a:pt x="439" y="2185"/>
                  </a:lnTo>
                  <a:lnTo>
                    <a:pt x="433" y="2192"/>
                  </a:lnTo>
                  <a:lnTo>
                    <a:pt x="425" y="2198"/>
                  </a:lnTo>
                  <a:lnTo>
                    <a:pt x="416" y="2201"/>
                  </a:lnTo>
                  <a:lnTo>
                    <a:pt x="406" y="2202"/>
                  </a:lnTo>
                  <a:lnTo>
                    <a:pt x="406" y="2202"/>
                  </a:lnTo>
                  <a:close/>
                  <a:moveTo>
                    <a:pt x="2269" y="2089"/>
                  </a:moveTo>
                  <a:lnTo>
                    <a:pt x="2269" y="2089"/>
                  </a:lnTo>
                  <a:lnTo>
                    <a:pt x="2260" y="2084"/>
                  </a:lnTo>
                  <a:lnTo>
                    <a:pt x="2251" y="2080"/>
                  </a:lnTo>
                  <a:lnTo>
                    <a:pt x="2242" y="2078"/>
                  </a:lnTo>
                  <a:lnTo>
                    <a:pt x="2233" y="2076"/>
                  </a:lnTo>
                  <a:lnTo>
                    <a:pt x="2233" y="2076"/>
                  </a:lnTo>
                  <a:lnTo>
                    <a:pt x="2223" y="2078"/>
                  </a:lnTo>
                  <a:lnTo>
                    <a:pt x="2215" y="2080"/>
                  </a:lnTo>
                  <a:lnTo>
                    <a:pt x="2208" y="2084"/>
                  </a:lnTo>
                  <a:lnTo>
                    <a:pt x="2203" y="2090"/>
                  </a:lnTo>
                  <a:lnTo>
                    <a:pt x="2198" y="2096"/>
                  </a:lnTo>
                  <a:lnTo>
                    <a:pt x="2195" y="2105"/>
                  </a:lnTo>
                  <a:lnTo>
                    <a:pt x="2193" y="2116"/>
                  </a:lnTo>
                  <a:lnTo>
                    <a:pt x="2193" y="2128"/>
                  </a:lnTo>
                  <a:lnTo>
                    <a:pt x="2193" y="2249"/>
                  </a:lnTo>
                  <a:lnTo>
                    <a:pt x="2138" y="2249"/>
                  </a:lnTo>
                  <a:lnTo>
                    <a:pt x="2138" y="2027"/>
                  </a:lnTo>
                  <a:lnTo>
                    <a:pt x="2193" y="2027"/>
                  </a:lnTo>
                  <a:lnTo>
                    <a:pt x="2193" y="2046"/>
                  </a:lnTo>
                  <a:lnTo>
                    <a:pt x="2193" y="2046"/>
                  </a:lnTo>
                  <a:lnTo>
                    <a:pt x="2197" y="2040"/>
                  </a:lnTo>
                  <a:lnTo>
                    <a:pt x="2203" y="2035"/>
                  </a:lnTo>
                  <a:lnTo>
                    <a:pt x="2208" y="2031"/>
                  </a:lnTo>
                  <a:lnTo>
                    <a:pt x="2215" y="2028"/>
                  </a:lnTo>
                  <a:lnTo>
                    <a:pt x="2222" y="2025"/>
                  </a:lnTo>
                  <a:lnTo>
                    <a:pt x="2228" y="2024"/>
                  </a:lnTo>
                  <a:lnTo>
                    <a:pt x="2235" y="2022"/>
                  </a:lnTo>
                  <a:lnTo>
                    <a:pt x="2242" y="2021"/>
                  </a:lnTo>
                  <a:lnTo>
                    <a:pt x="2242" y="2021"/>
                  </a:lnTo>
                  <a:lnTo>
                    <a:pt x="2253" y="2022"/>
                  </a:lnTo>
                  <a:lnTo>
                    <a:pt x="2264" y="2026"/>
                  </a:lnTo>
                  <a:lnTo>
                    <a:pt x="2275" y="2030"/>
                  </a:lnTo>
                  <a:lnTo>
                    <a:pt x="2283" y="2036"/>
                  </a:lnTo>
                  <a:lnTo>
                    <a:pt x="2269" y="2089"/>
                  </a:lnTo>
                  <a:close/>
                  <a:moveTo>
                    <a:pt x="1836" y="2027"/>
                  </a:moveTo>
                  <a:lnTo>
                    <a:pt x="1891" y="2027"/>
                  </a:lnTo>
                  <a:lnTo>
                    <a:pt x="1828" y="2249"/>
                  </a:lnTo>
                  <a:lnTo>
                    <a:pt x="1780" y="2249"/>
                  </a:lnTo>
                  <a:lnTo>
                    <a:pt x="1756" y="2157"/>
                  </a:lnTo>
                  <a:lnTo>
                    <a:pt x="1756" y="2157"/>
                  </a:lnTo>
                  <a:lnTo>
                    <a:pt x="1744" y="2108"/>
                  </a:lnTo>
                  <a:lnTo>
                    <a:pt x="1744" y="2108"/>
                  </a:lnTo>
                  <a:lnTo>
                    <a:pt x="1738" y="2132"/>
                  </a:lnTo>
                  <a:lnTo>
                    <a:pt x="1732" y="2158"/>
                  </a:lnTo>
                  <a:lnTo>
                    <a:pt x="1707" y="2249"/>
                  </a:lnTo>
                  <a:lnTo>
                    <a:pt x="1660" y="2249"/>
                  </a:lnTo>
                  <a:lnTo>
                    <a:pt x="1659" y="2247"/>
                  </a:lnTo>
                  <a:lnTo>
                    <a:pt x="1597" y="2027"/>
                  </a:lnTo>
                  <a:lnTo>
                    <a:pt x="1653" y="2027"/>
                  </a:lnTo>
                  <a:lnTo>
                    <a:pt x="1674" y="2110"/>
                  </a:lnTo>
                  <a:lnTo>
                    <a:pt x="1674" y="2110"/>
                  </a:lnTo>
                  <a:lnTo>
                    <a:pt x="1680" y="2136"/>
                  </a:lnTo>
                  <a:lnTo>
                    <a:pt x="1685" y="2164"/>
                  </a:lnTo>
                  <a:lnTo>
                    <a:pt x="1685" y="2164"/>
                  </a:lnTo>
                  <a:lnTo>
                    <a:pt x="1691" y="2136"/>
                  </a:lnTo>
                  <a:lnTo>
                    <a:pt x="1699" y="2108"/>
                  </a:lnTo>
                  <a:lnTo>
                    <a:pt x="1722" y="2027"/>
                  </a:lnTo>
                  <a:lnTo>
                    <a:pt x="1768" y="2027"/>
                  </a:lnTo>
                  <a:lnTo>
                    <a:pt x="1791" y="2108"/>
                  </a:lnTo>
                  <a:lnTo>
                    <a:pt x="1791" y="2108"/>
                  </a:lnTo>
                  <a:lnTo>
                    <a:pt x="1798" y="2135"/>
                  </a:lnTo>
                  <a:lnTo>
                    <a:pt x="1804" y="2165"/>
                  </a:lnTo>
                  <a:lnTo>
                    <a:pt x="1804" y="2165"/>
                  </a:lnTo>
                  <a:lnTo>
                    <a:pt x="1810" y="2139"/>
                  </a:lnTo>
                  <a:lnTo>
                    <a:pt x="1817" y="2108"/>
                  </a:lnTo>
                  <a:lnTo>
                    <a:pt x="1836" y="2027"/>
                  </a:lnTo>
                  <a:close/>
                  <a:moveTo>
                    <a:pt x="2002" y="2021"/>
                  </a:moveTo>
                  <a:lnTo>
                    <a:pt x="2002" y="2021"/>
                  </a:lnTo>
                  <a:lnTo>
                    <a:pt x="1992" y="2022"/>
                  </a:lnTo>
                  <a:lnTo>
                    <a:pt x="1981" y="2024"/>
                  </a:lnTo>
                  <a:lnTo>
                    <a:pt x="1971" y="2027"/>
                  </a:lnTo>
                  <a:lnTo>
                    <a:pt x="1962" y="2030"/>
                  </a:lnTo>
                  <a:lnTo>
                    <a:pt x="1953" y="2035"/>
                  </a:lnTo>
                  <a:lnTo>
                    <a:pt x="1945" y="2041"/>
                  </a:lnTo>
                  <a:lnTo>
                    <a:pt x="1937" y="2047"/>
                  </a:lnTo>
                  <a:lnTo>
                    <a:pt x="1930" y="2054"/>
                  </a:lnTo>
                  <a:lnTo>
                    <a:pt x="1924" y="2062"/>
                  </a:lnTo>
                  <a:lnTo>
                    <a:pt x="1918" y="2071"/>
                  </a:lnTo>
                  <a:lnTo>
                    <a:pt x="1913" y="2081"/>
                  </a:lnTo>
                  <a:lnTo>
                    <a:pt x="1909" y="2091"/>
                  </a:lnTo>
                  <a:lnTo>
                    <a:pt x="1906" y="2102"/>
                  </a:lnTo>
                  <a:lnTo>
                    <a:pt x="1903" y="2114"/>
                  </a:lnTo>
                  <a:lnTo>
                    <a:pt x="1902" y="2125"/>
                  </a:lnTo>
                  <a:lnTo>
                    <a:pt x="1902" y="2138"/>
                  </a:lnTo>
                  <a:lnTo>
                    <a:pt x="1902" y="2138"/>
                  </a:lnTo>
                  <a:lnTo>
                    <a:pt x="1902" y="2150"/>
                  </a:lnTo>
                  <a:lnTo>
                    <a:pt x="1903" y="2163"/>
                  </a:lnTo>
                  <a:lnTo>
                    <a:pt x="1906" y="2174"/>
                  </a:lnTo>
                  <a:lnTo>
                    <a:pt x="1909" y="2185"/>
                  </a:lnTo>
                  <a:lnTo>
                    <a:pt x="1913" y="2194"/>
                  </a:lnTo>
                  <a:lnTo>
                    <a:pt x="1918" y="2204"/>
                  </a:lnTo>
                  <a:lnTo>
                    <a:pt x="1924" y="2213"/>
                  </a:lnTo>
                  <a:lnTo>
                    <a:pt x="1930" y="2221"/>
                  </a:lnTo>
                  <a:lnTo>
                    <a:pt x="1937" y="2229"/>
                  </a:lnTo>
                  <a:lnTo>
                    <a:pt x="1945" y="2235"/>
                  </a:lnTo>
                  <a:lnTo>
                    <a:pt x="1953" y="2241"/>
                  </a:lnTo>
                  <a:lnTo>
                    <a:pt x="1962" y="2245"/>
                  </a:lnTo>
                  <a:lnTo>
                    <a:pt x="1971" y="2249"/>
                  </a:lnTo>
                  <a:lnTo>
                    <a:pt x="1981" y="2252"/>
                  </a:lnTo>
                  <a:lnTo>
                    <a:pt x="1992" y="2253"/>
                  </a:lnTo>
                  <a:lnTo>
                    <a:pt x="2002" y="2254"/>
                  </a:lnTo>
                  <a:lnTo>
                    <a:pt x="2002" y="2254"/>
                  </a:lnTo>
                  <a:lnTo>
                    <a:pt x="2013" y="2253"/>
                  </a:lnTo>
                  <a:lnTo>
                    <a:pt x="2024" y="2252"/>
                  </a:lnTo>
                  <a:lnTo>
                    <a:pt x="2034" y="2249"/>
                  </a:lnTo>
                  <a:lnTo>
                    <a:pt x="2043" y="2245"/>
                  </a:lnTo>
                  <a:lnTo>
                    <a:pt x="2052" y="2241"/>
                  </a:lnTo>
                  <a:lnTo>
                    <a:pt x="2061" y="2235"/>
                  </a:lnTo>
                  <a:lnTo>
                    <a:pt x="2068" y="2229"/>
                  </a:lnTo>
                  <a:lnTo>
                    <a:pt x="2075" y="2221"/>
                  </a:lnTo>
                  <a:lnTo>
                    <a:pt x="2081" y="2213"/>
                  </a:lnTo>
                  <a:lnTo>
                    <a:pt x="2087" y="2204"/>
                  </a:lnTo>
                  <a:lnTo>
                    <a:pt x="2091" y="2194"/>
                  </a:lnTo>
                  <a:lnTo>
                    <a:pt x="2096" y="2185"/>
                  </a:lnTo>
                  <a:lnTo>
                    <a:pt x="2099" y="2174"/>
                  </a:lnTo>
                  <a:lnTo>
                    <a:pt x="2101" y="2163"/>
                  </a:lnTo>
                  <a:lnTo>
                    <a:pt x="2104" y="2150"/>
                  </a:lnTo>
                  <a:lnTo>
                    <a:pt x="2104" y="2138"/>
                  </a:lnTo>
                  <a:lnTo>
                    <a:pt x="2104" y="2138"/>
                  </a:lnTo>
                  <a:lnTo>
                    <a:pt x="2104" y="2125"/>
                  </a:lnTo>
                  <a:lnTo>
                    <a:pt x="2101" y="2114"/>
                  </a:lnTo>
                  <a:lnTo>
                    <a:pt x="2099" y="2102"/>
                  </a:lnTo>
                  <a:lnTo>
                    <a:pt x="2096" y="2091"/>
                  </a:lnTo>
                  <a:lnTo>
                    <a:pt x="2091" y="2081"/>
                  </a:lnTo>
                  <a:lnTo>
                    <a:pt x="2087" y="2071"/>
                  </a:lnTo>
                  <a:lnTo>
                    <a:pt x="2081" y="2062"/>
                  </a:lnTo>
                  <a:lnTo>
                    <a:pt x="2075" y="2054"/>
                  </a:lnTo>
                  <a:lnTo>
                    <a:pt x="2068" y="2047"/>
                  </a:lnTo>
                  <a:lnTo>
                    <a:pt x="2061" y="2041"/>
                  </a:lnTo>
                  <a:lnTo>
                    <a:pt x="2052" y="2035"/>
                  </a:lnTo>
                  <a:lnTo>
                    <a:pt x="2043" y="2030"/>
                  </a:lnTo>
                  <a:lnTo>
                    <a:pt x="2034" y="2027"/>
                  </a:lnTo>
                  <a:lnTo>
                    <a:pt x="2024" y="2024"/>
                  </a:lnTo>
                  <a:lnTo>
                    <a:pt x="2013" y="2022"/>
                  </a:lnTo>
                  <a:lnTo>
                    <a:pt x="2002" y="2021"/>
                  </a:lnTo>
                  <a:lnTo>
                    <a:pt x="2002" y="2021"/>
                  </a:lnTo>
                  <a:close/>
                  <a:moveTo>
                    <a:pt x="2002" y="2202"/>
                  </a:moveTo>
                  <a:lnTo>
                    <a:pt x="2002" y="2202"/>
                  </a:lnTo>
                  <a:lnTo>
                    <a:pt x="1992" y="2201"/>
                  </a:lnTo>
                  <a:lnTo>
                    <a:pt x="1984" y="2198"/>
                  </a:lnTo>
                  <a:lnTo>
                    <a:pt x="1977" y="2192"/>
                  </a:lnTo>
                  <a:lnTo>
                    <a:pt x="1970" y="2185"/>
                  </a:lnTo>
                  <a:lnTo>
                    <a:pt x="1964" y="2176"/>
                  </a:lnTo>
                  <a:lnTo>
                    <a:pt x="1960" y="2165"/>
                  </a:lnTo>
                  <a:lnTo>
                    <a:pt x="1958" y="2151"/>
                  </a:lnTo>
                  <a:lnTo>
                    <a:pt x="1958" y="2138"/>
                  </a:lnTo>
                  <a:lnTo>
                    <a:pt x="1958" y="2138"/>
                  </a:lnTo>
                  <a:lnTo>
                    <a:pt x="1958" y="2124"/>
                  </a:lnTo>
                  <a:lnTo>
                    <a:pt x="1960" y="2112"/>
                  </a:lnTo>
                  <a:lnTo>
                    <a:pt x="1964" y="2101"/>
                  </a:lnTo>
                  <a:lnTo>
                    <a:pt x="1970" y="2091"/>
                  </a:lnTo>
                  <a:lnTo>
                    <a:pt x="1977" y="2083"/>
                  </a:lnTo>
                  <a:lnTo>
                    <a:pt x="1984" y="2078"/>
                  </a:lnTo>
                  <a:lnTo>
                    <a:pt x="1992" y="2074"/>
                  </a:lnTo>
                  <a:lnTo>
                    <a:pt x="2002" y="2073"/>
                  </a:lnTo>
                  <a:lnTo>
                    <a:pt x="2002" y="2073"/>
                  </a:lnTo>
                  <a:lnTo>
                    <a:pt x="2012" y="2074"/>
                  </a:lnTo>
                  <a:lnTo>
                    <a:pt x="2021" y="2078"/>
                  </a:lnTo>
                  <a:lnTo>
                    <a:pt x="2029" y="2083"/>
                  </a:lnTo>
                  <a:lnTo>
                    <a:pt x="2035" y="2091"/>
                  </a:lnTo>
                  <a:lnTo>
                    <a:pt x="2041" y="2101"/>
                  </a:lnTo>
                  <a:lnTo>
                    <a:pt x="2044" y="2112"/>
                  </a:lnTo>
                  <a:lnTo>
                    <a:pt x="2046" y="2124"/>
                  </a:lnTo>
                  <a:lnTo>
                    <a:pt x="2047" y="2138"/>
                  </a:lnTo>
                  <a:lnTo>
                    <a:pt x="2047" y="2138"/>
                  </a:lnTo>
                  <a:lnTo>
                    <a:pt x="2046" y="2151"/>
                  </a:lnTo>
                  <a:lnTo>
                    <a:pt x="2044" y="2165"/>
                  </a:lnTo>
                  <a:lnTo>
                    <a:pt x="2041" y="2176"/>
                  </a:lnTo>
                  <a:lnTo>
                    <a:pt x="2035" y="2185"/>
                  </a:lnTo>
                  <a:lnTo>
                    <a:pt x="2029" y="2192"/>
                  </a:lnTo>
                  <a:lnTo>
                    <a:pt x="2021" y="2198"/>
                  </a:lnTo>
                  <a:lnTo>
                    <a:pt x="2012" y="2201"/>
                  </a:lnTo>
                  <a:lnTo>
                    <a:pt x="2002" y="2202"/>
                  </a:lnTo>
                  <a:lnTo>
                    <a:pt x="2002" y="2202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3" y="2249"/>
                  </a:lnTo>
                  <a:lnTo>
                    <a:pt x="797" y="2146"/>
                  </a:lnTo>
                  <a:lnTo>
                    <a:pt x="767" y="2182"/>
                  </a:lnTo>
                  <a:lnTo>
                    <a:pt x="767" y="2249"/>
                  </a:lnTo>
                  <a:lnTo>
                    <a:pt x="713" y="2249"/>
                  </a:lnTo>
                  <a:lnTo>
                    <a:pt x="713" y="1962"/>
                  </a:lnTo>
                  <a:lnTo>
                    <a:pt x="767" y="1934"/>
                  </a:lnTo>
                  <a:lnTo>
                    <a:pt x="767" y="2112"/>
                  </a:lnTo>
                  <a:lnTo>
                    <a:pt x="767" y="2112"/>
                  </a:lnTo>
                  <a:lnTo>
                    <a:pt x="788" y="2083"/>
                  </a:lnTo>
                  <a:lnTo>
                    <a:pt x="832" y="2027"/>
                  </a:lnTo>
                  <a:lnTo>
                    <a:pt x="896" y="2027"/>
                  </a:lnTo>
                  <a:lnTo>
                    <a:pt x="837" y="2100"/>
                  </a:lnTo>
                  <a:close/>
                  <a:moveTo>
                    <a:pt x="1097" y="2249"/>
                  </a:moveTo>
                  <a:lnTo>
                    <a:pt x="1042" y="2249"/>
                  </a:lnTo>
                  <a:lnTo>
                    <a:pt x="1042" y="2027"/>
                  </a:lnTo>
                  <a:lnTo>
                    <a:pt x="1097" y="2027"/>
                  </a:lnTo>
                  <a:lnTo>
                    <a:pt x="1097" y="2046"/>
                  </a:lnTo>
                  <a:lnTo>
                    <a:pt x="1097" y="2046"/>
                  </a:lnTo>
                  <a:lnTo>
                    <a:pt x="1103" y="2040"/>
                  </a:lnTo>
                  <a:lnTo>
                    <a:pt x="1108" y="2036"/>
                  </a:lnTo>
                  <a:lnTo>
                    <a:pt x="1115" y="2031"/>
                  </a:lnTo>
                  <a:lnTo>
                    <a:pt x="1121" y="2028"/>
                  </a:lnTo>
                  <a:lnTo>
                    <a:pt x="1129" y="2026"/>
                  </a:lnTo>
                  <a:lnTo>
                    <a:pt x="1137" y="2024"/>
                  </a:lnTo>
                  <a:lnTo>
                    <a:pt x="1144" y="2022"/>
                  </a:lnTo>
                  <a:lnTo>
                    <a:pt x="1153" y="2021"/>
                  </a:lnTo>
                  <a:lnTo>
                    <a:pt x="1153" y="2021"/>
                  </a:lnTo>
                  <a:lnTo>
                    <a:pt x="1163" y="2022"/>
                  </a:lnTo>
                  <a:lnTo>
                    <a:pt x="1172" y="2024"/>
                  </a:lnTo>
                  <a:lnTo>
                    <a:pt x="1180" y="2026"/>
                  </a:lnTo>
                  <a:lnTo>
                    <a:pt x="1189" y="2028"/>
                  </a:lnTo>
                  <a:lnTo>
                    <a:pt x="1195" y="2032"/>
                  </a:lnTo>
                  <a:lnTo>
                    <a:pt x="1202" y="2037"/>
                  </a:lnTo>
                  <a:lnTo>
                    <a:pt x="1208" y="2041"/>
                  </a:lnTo>
                  <a:lnTo>
                    <a:pt x="1214" y="2048"/>
                  </a:lnTo>
                  <a:lnTo>
                    <a:pt x="1218" y="2054"/>
                  </a:lnTo>
                  <a:lnTo>
                    <a:pt x="1223" y="2062"/>
                  </a:lnTo>
                  <a:lnTo>
                    <a:pt x="1226" y="2070"/>
                  </a:lnTo>
                  <a:lnTo>
                    <a:pt x="1229" y="2080"/>
                  </a:lnTo>
                  <a:lnTo>
                    <a:pt x="1232" y="2090"/>
                  </a:lnTo>
                  <a:lnTo>
                    <a:pt x="1233" y="2100"/>
                  </a:lnTo>
                  <a:lnTo>
                    <a:pt x="1234" y="2111"/>
                  </a:lnTo>
                  <a:lnTo>
                    <a:pt x="1235" y="2123"/>
                  </a:lnTo>
                  <a:lnTo>
                    <a:pt x="1235" y="2249"/>
                  </a:lnTo>
                  <a:lnTo>
                    <a:pt x="1180" y="2249"/>
                  </a:lnTo>
                  <a:lnTo>
                    <a:pt x="1180" y="2126"/>
                  </a:lnTo>
                  <a:lnTo>
                    <a:pt x="1180" y="2126"/>
                  </a:lnTo>
                  <a:lnTo>
                    <a:pt x="1179" y="2114"/>
                  </a:lnTo>
                  <a:lnTo>
                    <a:pt x="1178" y="2102"/>
                  </a:lnTo>
                  <a:lnTo>
                    <a:pt x="1174" y="2093"/>
                  </a:lnTo>
                  <a:lnTo>
                    <a:pt x="1170" y="2085"/>
                  </a:lnTo>
                  <a:lnTo>
                    <a:pt x="1164" y="2080"/>
                  </a:lnTo>
                  <a:lnTo>
                    <a:pt x="1158" y="2075"/>
                  </a:lnTo>
                  <a:lnTo>
                    <a:pt x="1149" y="2073"/>
                  </a:lnTo>
                  <a:lnTo>
                    <a:pt x="1139" y="2072"/>
                  </a:lnTo>
                  <a:lnTo>
                    <a:pt x="1139" y="2072"/>
                  </a:lnTo>
                  <a:lnTo>
                    <a:pt x="1130" y="2073"/>
                  </a:lnTo>
                  <a:lnTo>
                    <a:pt x="1121" y="2075"/>
                  </a:lnTo>
                  <a:lnTo>
                    <a:pt x="1114" y="2080"/>
                  </a:lnTo>
                  <a:lnTo>
                    <a:pt x="1108" y="2086"/>
                  </a:lnTo>
                  <a:lnTo>
                    <a:pt x="1104" y="2093"/>
                  </a:lnTo>
                  <a:lnTo>
                    <a:pt x="1100" y="2103"/>
                  </a:lnTo>
                  <a:lnTo>
                    <a:pt x="1098" y="2114"/>
                  </a:lnTo>
                  <a:lnTo>
                    <a:pt x="1097" y="2126"/>
                  </a:lnTo>
                  <a:lnTo>
                    <a:pt x="1097" y="2249"/>
                  </a:lnTo>
                  <a:close/>
                  <a:moveTo>
                    <a:pt x="1408" y="2042"/>
                  </a:moveTo>
                  <a:lnTo>
                    <a:pt x="1408" y="2042"/>
                  </a:lnTo>
                  <a:lnTo>
                    <a:pt x="1403" y="2038"/>
                  </a:lnTo>
                  <a:lnTo>
                    <a:pt x="1397" y="2033"/>
                  </a:lnTo>
                  <a:lnTo>
                    <a:pt x="1392" y="2030"/>
                  </a:lnTo>
                  <a:lnTo>
                    <a:pt x="1385" y="2027"/>
                  </a:lnTo>
                  <a:lnTo>
                    <a:pt x="1378" y="2025"/>
                  </a:lnTo>
                  <a:lnTo>
                    <a:pt x="1372" y="2024"/>
                  </a:lnTo>
                  <a:lnTo>
                    <a:pt x="1365" y="2022"/>
                  </a:lnTo>
                  <a:lnTo>
                    <a:pt x="1359" y="2021"/>
                  </a:lnTo>
                  <a:lnTo>
                    <a:pt x="1359" y="2021"/>
                  </a:lnTo>
                  <a:lnTo>
                    <a:pt x="1349" y="2022"/>
                  </a:lnTo>
                  <a:lnTo>
                    <a:pt x="1340" y="2024"/>
                  </a:lnTo>
                  <a:lnTo>
                    <a:pt x="1331" y="2026"/>
                  </a:lnTo>
                  <a:lnTo>
                    <a:pt x="1322" y="2030"/>
                  </a:lnTo>
                  <a:lnTo>
                    <a:pt x="1314" y="2033"/>
                  </a:lnTo>
                  <a:lnTo>
                    <a:pt x="1308" y="2039"/>
                  </a:lnTo>
                  <a:lnTo>
                    <a:pt x="1301" y="2046"/>
                  </a:lnTo>
                  <a:lnTo>
                    <a:pt x="1295" y="2052"/>
                  </a:lnTo>
                  <a:lnTo>
                    <a:pt x="1289" y="2060"/>
                  </a:lnTo>
                  <a:lnTo>
                    <a:pt x="1285" y="2069"/>
                  </a:lnTo>
                  <a:lnTo>
                    <a:pt x="1280" y="2078"/>
                  </a:lnTo>
                  <a:lnTo>
                    <a:pt x="1277" y="2089"/>
                  </a:lnTo>
                  <a:lnTo>
                    <a:pt x="1275" y="2099"/>
                  </a:lnTo>
                  <a:lnTo>
                    <a:pt x="1273" y="2111"/>
                  </a:lnTo>
                  <a:lnTo>
                    <a:pt x="1271" y="2123"/>
                  </a:lnTo>
                  <a:lnTo>
                    <a:pt x="1271" y="2135"/>
                  </a:lnTo>
                  <a:lnTo>
                    <a:pt x="1271" y="2135"/>
                  </a:lnTo>
                  <a:lnTo>
                    <a:pt x="1271" y="2149"/>
                  </a:lnTo>
                  <a:lnTo>
                    <a:pt x="1273" y="2161"/>
                  </a:lnTo>
                  <a:lnTo>
                    <a:pt x="1275" y="2174"/>
                  </a:lnTo>
                  <a:lnTo>
                    <a:pt x="1277" y="2186"/>
                  </a:lnTo>
                  <a:lnTo>
                    <a:pt x="1280" y="2196"/>
                  </a:lnTo>
                  <a:lnTo>
                    <a:pt x="1285" y="2206"/>
                  </a:lnTo>
                  <a:lnTo>
                    <a:pt x="1289" y="2214"/>
                  </a:lnTo>
                  <a:lnTo>
                    <a:pt x="1295" y="2222"/>
                  </a:lnTo>
                  <a:lnTo>
                    <a:pt x="1300" y="2230"/>
                  </a:lnTo>
                  <a:lnTo>
                    <a:pt x="1307" y="2235"/>
                  </a:lnTo>
                  <a:lnTo>
                    <a:pt x="1313" y="2241"/>
                  </a:lnTo>
                  <a:lnTo>
                    <a:pt x="1321" y="2245"/>
                  </a:lnTo>
                  <a:lnTo>
                    <a:pt x="1330" y="2249"/>
                  </a:lnTo>
                  <a:lnTo>
                    <a:pt x="1339" y="2252"/>
                  </a:lnTo>
                  <a:lnTo>
                    <a:pt x="1348" y="2253"/>
                  </a:lnTo>
                  <a:lnTo>
                    <a:pt x="1357" y="2254"/>
                  </a:lnTo>
                  <a:lnTo>
                    <a:pt x="1357" y="2254"/>
                  </a:lnTo>
                  <a:lnTo>
                    <a:pt x="1364" y="2253"/>
                  </a:lnTo>
                  <a:lnTo>
                    <a:pt x="1372" y="2252"/>
                  </a:lnTo>
                  <a:lnTo>
                    <a:pt x="1378" y="2251"/>
                  </a:lnTo>
                  <a:lnTo>
                    <a:pt x="1385" y="2249"/>
                  </a:lnTo>
                  <a:lnTo>
                    <a:pt x="1391" y="2245"/>
                  </a:lnTo>
                  <a:lnTo>
                    <a:pt x="1397" y="2242"/>
                  </a:lnTo>
                  <a:lnTo>
                    <a:pt x="1403" y="2238"/>
                  </a:lnTo>
                  <a:lnTo>
                    <a:pt x="1408" y="2232"/>
                  </a:lnTo>
                  <a:lnTo>
                    <a:pt x="1408" y="2238"/>
                  </a:lnTo>
                  <a:lnTo>
                    <a:pt x="1408" y="2238"/>
                  </a:lnTo>
                  <a:lnTo>
                    <a:pt x="1408" y="2246"/>
                  </a:lnTo>
                  <a:lnTo>
                    <a:pt x="1407" y="2256"/>
                  </a:lnTo>
                  <a:lnTo>
                    <a:pt x="1404" y="2266"/>
                  </a:lnTo>
                  <a:lnTo>
                    <a:pt x="1402" y="2271"/>
                  </a:lnTo>
                  <a:lnTo>
                    <a:pt x="1399" y="2275"/>
                  </a:lnTo>
                  <a:lnTo>
                    <a:pt x="1395" y="2279"/>
                  </a:lnTo>
                  <a:lnTo>
                    <a:pt x="1391" y="2284"/>
                  </a:lnTo>
                  <a:lnTo>
                    <a:pt x="1385" y="2287"/>
                  </a:lnTo>
                  <a:lnTo>
                    <a:pt x="1378" y="2290"/>
                  </a:lnTo>
                  <a:lnTo>
                    <a:pt x="1370" y="2293"/>
                  </a:lnTo>
                  <a:lnTo>
                    <a:pt x="1361" y="2295"/>
                  </a:lnTo>
                  <a:lnTo>
                    <a:pt x="1350" y="2296"/>
                  </a:lnTo>
                  <a:lnTo>
                    <a:pt x="1337" y="2296"/>
                  </a:lnTo>
                  <a:lnTo>
                    <a:pt x="1334" y="2296"/>
                  </a:lnTo>
                  <a:lnTo>
                    <a:pt x="1354" y="2339"/>
                  </a:lnTo>
                  <a:lnTo>
                    <a:pt x="1355" y="2339"/>
                  </a:lnTo>
                  <a:lnTo>
                    <a:pt x="1355" y="2339"/>
                  </a:lnTo>
                  <a:lnTo>
                    <a:pt x="1369" y="2339"/>
                  </a:lnTo>
                  <a:lnTo>
                    <a:pt x="1381" y="2338"/>
                  </a:lnTo>
                  <a:lnTo>
                    <a:pt x="1392" y="2335"/>
                  </a:lnTo>
                  <a:lnTo>
                    <a:pt x="1403" y="2332"/>
                  </a:lnTo>
                  <a:lnTo>
                    <a:pt x="1413" y="2328"/>
                  </a:lnTo>
                  <a:lnTo>
                    <a:pt x="1421" y="2324"/>
                  </a:lnTo>
                  <a:lnTo>
                    <a:pt x="1429" y="2318"/>
                  </a:lnTo>
                  <a:lnTo>
                    <a:pt x="1436" y="2311"/>
                  </a:lnTo>
                  <a:lnTo>
                    <a:pt x="1442" y="2304"/>
                  </a:lnTo>
                  <a:lnTo>
                    <a:pt x="1448" y="2296"/>
                  </a:lnTo>
                  <a:lnTo>
                    <a:pt x="1452" y="2286"/>
                  </a:lnTo>
                  <a:lnTo>
                    <a:pt x="1456" y="2276"/>
                  </a:lnTo>
                  <a:lnTo>
                    <a:pt x="1459" y="2266"/>
                  </a:lnTo>
                  <a:lnTo>
                    <a:pt x="1461" y="2254"/>
                  </a:lnTo>
                  <a:lnTo>
                    <a:pt x="1462" y="2242"/>
                  </a:lnTo>
                  <a:lnTo>
                    <a:pt x="1462" y="2229"/>
                  </a:lnTo>
                  <a:lnTo>
                    <a:pt x="1462" y="2027"/>
                  </a:lnTo>
                  <a:lnTo>
                    <a:pt x="1408" y="2027"/>
                  </a:lnTo>
                  <a:lnTo>
                    <a:pt x="1408" y="2042"/>
                  </a:lnTo>
                  <a:close/>
                  <a:moveTo>
                    <a:pt x="1408" y="2094"/>
                  </a:moveTo>
                  <a:lnTo>
                    <a:pt x="1408" y="2181"/>
                  </a:lnTo>
                  <a:lnTo>
                    <a:pt x="1408" y="2181"/>
                  </a:lnTo>
                  <a:lnTo>
                    <a:pt x="1401" y="2189"/>
                  </a:lnTo>
                  <a:lnTo>
                    <a:pt x="1393" y="2197"/>
                  </a:lnTo>
                  <a:lnTo>
                    <a:pt x="1387" y="2199"/>
                  </a:lnTo>
                  <a:lnTo>
                    <a:pt x="1382" y="2201"/>
                  </a:lnTo>
                  <a:lnTo>
                    <a:pt x="1376" y="2202"/>
                  </a:lnTo>
                  <a:lnTo>
                    <a:pt x="1369" y="2203"/>
                  </a:lnTo>
                  <a:lnTo>
                    <a:pt x="1369" y="2203"/>
                  </a:lnTo>
                  <a:lnTo>
                    <a:pt x="1362" y="2202"/>
                  </a:lnTo>
                  <a:lnTo>
                    <a:pt x="1354" y="2200"/>
                  </a:lnTo>
                  <a:lnTo>
                    <a:pt x="1348" y="2197"/>
                  </a:lnTo>
                  <a:lnTo>
                    <a:pt x="1341" y="2190"/>
                  </a:lnTo>
                  <a:lnTo>
                    <a:pt x="1335" y="2181"/>
                  </a:lnTo>
                  <a:lnTo>
                    <a:pt x="1331" y="2169"/>
                  </a:lnTo>
                  <a:lnTo>
                    <a:pt x="1329" y="2154"/>
                  </a:lnTo>
                  <a:lnTo>
                    <a:pt x="1328" y="2134"/>
                  </a:lnTo>
                  <a:lnTo>
                    <a:pt x="1328" y="2134"/>
                  </a:lnTo>
                  <a:lnTo>
                    <a:pt x="1329" y="2117"/>
                  </a:lnTo>
                  <a:lnTo>
                    <a:pt x="1331" y="2103"/>
                  </a:lnTo>
                  <a:lnTo>
                    <a:pt x="1335" y="2092"/>
                  </a:lnTo>
                  <a:lnTo>
                    <a:pt x="1341" y="2084"/>
                  </a:lnTo>
                  <a:lnTo>
                    <a:pt x="1348" y="2079"/>
                  </a:lnTo>
                  <a:lnTo>
                    <a:pt x="1354" y="2074"/>
                  </a:lnTo>
                  <a:lnTo>
                    <a:pt x="1362" y="2073"/>
                  </a:lnTo>
                  <a:lnTo>
                    <a:pt x="1369" y="2072"/>
                  </a:lnTo>
                  <a:lnTo>
                    <a:pt x="1369" y="2072"/>
                  </a:lnTo>
                  <a:lnTo>
                    <a:pt x="1376" y="2073"/>
                  </a:lnTo>
                  <a:lnTo>
                    <a:pt x="1383" y="2074"/>
                  </a:lnTo>
                  <a:lnTo>
                    <a:pt x="1388" y="2076"/>
                  </a:lnTo>
                  <a:lnTo>
                    <a:pt x="1394" y="2080"/>
                  </a:lnTo>
                  <a:lnTo>
                    <a:pt x="1398" y="2083"/>
                  </a:lnTo>
                  <a:lnTo>
                    <a:pt x="1402" y="2086"/>
                  </a:lnTo>
                  <a:lnTo>
                    <a:pt x="1408" y="2094"/>
                  </a:lnTo>
                  <a:lnTo>
                    <a:pt x="1408" y="2094"/>
                  </a:lnTo>
                  <a:close/>
                  <a:moveTo>
                    <a:pt x="938" y="2027"/>
                  </a:moveTo>
                  <a:lnTo>
                    <a:pt x="993" y="2027"/>
                  </a:lnTo>
                  <a:lnTo>
                    <a:pt x="993" y="2123"/>
                  </a:lnTo>
                  <a:lnTo>
                    <a:pt x="993" y="2249"/>
                  </a:lnTo>
                  <a:lnTo>
                    <a:pt x="938" y="2249"/>
                  </a:lnTo>
                  <a:lnTo>
                    <a:pt x="938" y="2027"/>
                  </a:lnTo>
                  <a:close/>
                  <a:moveTo>
                    <a:pt x="993" y="1967"/>
                  </a:moveTo>
                  <a:lnTo>
                    <a:pt x="993" y="1995"/>
                  </a:lnTo>
                  <a:lnTo>
                    <a:pt x="938" y="1995"/>
                  </a:lnTo>
                  <a:lnTo>
                    <a:pt x="938" y="1940"/>
                  </a:lnTo>
                  <a:lnTo>
                    <a:pt x="993" y="1940"/>
                  </a:lnTo>
                  <a:lnTo>
                    <a:pt x="993" y="1967"/>
                  </a:lnTo>
                  <a:close/>
                  <a:moveTo>
                    <a:pt x="2309" y="1962"/>
                  </a:moveTo>
                  <a:lnTo>
                    <a:pt x="2364" y="1934"/>
                  </a:lnTo>
                  <a:lnTo>
                    <a:pt x="2364" y="2127"/>
                  </a:lnTo>
                  <a:lnTo>
                    <a:pt x="2364" y="2249"/>
                  </a:lnTo>
                  <a:lnTo>
                    <a:pt x="2309" y="2249"/>
                  </a:lnTo>
                  <a:lnTo>
                    <a:pt x="2309" y="1962"/>
                  </a:lnTo>
                  <a:close/>
                  <a:moveTo>
                    <a:pt x="397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7" y="495"/>
                  </a:lnTo>
                  <a:lnTo>
                    <a:pt x="397" y="288"/>
                  </a:lnTo>
                  <a:lnTo>
                    <a:pt x="898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1"/>
                  </a:lnTo>
                  <a:lnTo>
                    <a:pt x="1023" y="1251"/>
                  </a:lnTo>
                  <a:lnTo>
                    <a:pt x="1023" y="963"/>
                  </a:lnTo>
                  <a:lnTo>
                    <a:pt x="397" y="963"/>
                  </a:lnTo>
                  <a:lnTo>
                    <a:pt x="397" y="757"/>
                  </a:lnTo>
                  <a:close/>
                  <a:moveTo>
                    <a:pt x="1690" y="0"/>
                  </a:moveTo>
                  <a:lnTo>
                    <a:pt x="1477" y="409"/>
                  </a:lnTo>
                  <a:lnTo>
                    <a:pt x="1265" y="0"/>
                  </a:lnTo>
                  <a:lnTo>
                    <a:pt x="850" y="0"/>
                  </a:lnTo>
                  <a:lnTo>
                    <a:pt x="1287" y="757"/>
                  </a:lnTo>
                  <a:lnTo>
                    <a:pt x="1287" y="1251"/>
                  </a:lnTo>
                  <a:lnTo>
                    <a:pt x="1661" y="1251"/>
                  </a:lnTo>
                  <a:lnTo>
                    <a:pt x="1661" y="757"/>
                  </a:lnTo>
                  <a:lnTo>
                    <a:pt x="2099" y="0"/>
                  </a:lnTo>
                  <a:lnTo>
                    <a:pt x="16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</p:grp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74895" y="1465666"/>
            <a:ext cx="3245009" cy="734777"/>
          </a:xfrm>
        </p:spPr>
        <p:txBody>
          <a:bodyPr/>
          <a:lstStyle>
            <a:lvl1pPr>
              <a:defRPr sz="2249" b="0">
                <a:solidFill>
                  <a:schemeClr val="tx1"/>
                </a:solidFill>
                <a:latin typeface="EYInterstate Light" panose="02000506000000020004" pitchFamily="2" charset="0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74895" y="2284619"/>
            <a:ext cx="3245009" cy="78474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Aft>
                <a:spcPts val="900"/>
              </a:spcAft>
              <a:buNone/>
              <a:defRPr sz="1499">
                <a:solidFill>
                  <a:schemeClr val="tx1"/>
                </a:solidFill>
                <a:latin typeface="EYInterstate" panose="02000503020000020004" pitchFamily="2" charset="0"/>
                <a:cs typeface="Arial" pitchFamily="34" charset="0"/>
              </a:defRPr>
            </a:lvl1pPr>
            <a:lvl2pPr marL="0" indent="0" algn="l">
              <a:buNone/>
              <a:defRPr sz="1199" b="1">
                <a:solidFill>
                  <a:srgbClr val="404040"/>
                </a:solidFill>
              </a:defRPr>
            </a:lvl2pPr>
            <a:lvl3pPr marL="685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3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1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dirty="0"/>
              <a:t>Click to edit Master subtitle style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1BDD42D0-6BC2-486E-A22E-2913772944C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47" y="2912364"/>
            <a:ext cx="4135514" cy="482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276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A3103-A6C0-4AC8-B5D2-D11453B0FBBD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53440"/>
            <a:ext cx="6187877" cy="3709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 lang="en-US" noProof="0" dirty="0" smtClean="0"/>
            </a:lvl1pPr>
            <a:lvl2pPr marL="203489" marR="0" indent="-20348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2pPr>
            <a:lvl3pPr marL="383177" marR="0" indent="-1749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3pPr>
            <a:lvl4pPr marL="559295" marR="0" indent="-17373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4pPr>
            <a:lvl5pPr marL="708044" marR="0" indent="-1511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lang="en-US" noProof="0" dirty="0" smtClean="0"/>
            </a:lvl5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Click to edit Master text styles</a:t>
            </a:r>
          </a:p>
          <a:p>
            <a:pPr marL="203489" marR="0" lvl="1" indent="-20348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Second level</a:t>
            </a:r>
          </a:p>
          <a:p>
            <a:pPr marL="383177" marR="0" lvl="2" indent="-1749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Third level</a:t>
            </a:r>
          </a:p>
          <a:p>
            <a:pPr marL="559295" marR="0" lvl="3" indent="-17373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Fourth level</a:t>
            </a:r>
          </a:p>
          <a:p>
            <a:pPr marL="708044" marR="0" lvl="4" indent="-151129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YInterstate Light" panose="02000506000000020004" pitchFamily="2" charset="0"/>
                <a:ea typeface="+mn-ea"/>
                <a:cs typeface="+mn-cs"/>
              </a:rPr>
              <a:t>Text</a:t>
            </a:r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id="{FBB59D39-6114-41B0-8E75-E6A062D8042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680813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9544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61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ivid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kt 9" hidden="1">
            <a:extLst>
              <a:ext uri="{FF2B5EF4-FFF2-40B4-BE49-F238E27FC236}">
                <a16:creationId xmlns:a16="http://schemas.microsoft.com/office/drawing/2014/main" id="{64FA27B8-9154-4F95-8315-DB0CCE98422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03076033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352" imgH="318" progId="TCLayout.ActiveDocument.1">
                  <p:embed/>
                </p:oleObj>
              </mc:Choice>
              <mc:Fallback>
                <p:oleObj name="think-cell Folie" r:id="rId3" imgW="352" imgH="318" progId="TCLayout.ActiveDocument.1">
                  <p:embed/>
                  <p:pic>
                    <p:nvPicPr>
                      <p:cNvPr id="10" name="Objekt 9" hidden="1">
                        <a:extLst>
                          <a:ext uri="{FF2B5EF4-FFF2-40B4-BE49-F238E27FC236}">
                            <a16:creationId xmlns:a16="http://schemas.microsoft.com/office/drawing/2014/main" id="{64FA27B8-9154-4F95-8315-DB0CCE9842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Grafik 8">
            <a:extLst>
              <a:ext uri="{FF2B5EF4-FFF2-40B4-BE49-F238E27FC236}">
                <a16:creationId xmlns:a16="http://schemas.microsoft.com/office/drawing/2014/main" id="{20CDEFBF-D514-4A85-8F6B-0A9A6C4F26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3"/>
            <a:ext cx="9144000" cy="5149966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626E96BA-E9E4-496B-8CA5-6DA27B8AD7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8269" y="2841780"/>
            <a:ext cx="3401698" cy="791781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buNone/>
              <a:defRPr sz="2249"/>
            </a:lvl1pPr>
          </a:lstStyle>
          <a:p>
            <a:pPr lvl="0"/>
            <a:r>
              <a:rPr lang="en-US" noProof="0" dirty="0"/>
              <a:t>Chapter Title</a:t>
            </a:r>
          </a:p>
          <a:p>
            <a:pPr lvl="0"/>
            <a:r>
              <a:rPr lang="en-US" noProof="0" dirty="0"/>
              <a:t>EY Interstate Light</a:t>
            </a: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511DE75E-C218-487C-9B44-8A9A7AC1A5B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3813888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171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39512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_with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EC99-3975-402E-836C-A005CC9EA577}" type="datetime3">
              <a:rPr lang="en-US" smtClean="0"/>
              <a:t>20 December 2023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EY DE PPT Gallery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Page </a:t>
            </a:r>
            <a:fld id="{F1BC30E3-FFE5-4B91-AA19-87A149EBB9EE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6" name="Picture Placeholder 19">
            <a:extLst>
              <a:ext uri="{FF2B5EF4-FFF2-40B4-BE49-F238E27FC236}">
                <a16:creationId xmlns:a16="http://schemas.microsoft.com/office/drawing/2014/main" id="{00A15EA9-2372-4E06-83C2-1E13AB1FA62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6962" y="3155818"/>
            <a:ext cx="485747" cy="48600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675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6589855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0CFFD-C074-452D-9993-6A513744EC12}" type="datetime3">
              <a:rPr lang="en-US" smtClean="0"/>
              <a:t>20 December 2023</a:t>
            </a:fld>
            <a:endParaRPr lang="en-IN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EY DE PPT Gallery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F1BC30E3-FFE5-4B91-AA19-87A149EBB9EE}" type="slidenum">
              <a:rPr smtClean="0"/>
              <a:pPr/>
              <a:t>‹N›</a:t>
            </a:fld>
            <a:endParaRPr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73848B0B-B80F-44E5-9F04-26FD9ABAE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5649" y="308906"/>
            <a:ext cx="4914484" cy="61996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20721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>
            <a:extLst>
              <a:ext uri="{FF2B5EF4-FFF2-40B4-BE49-F238E27FC236}">
                <a16:creationId xmlns:a16="http://schemas.microsoft.com/office/drawing/2014/main" id="{4C7BCABB-32D3-42EB-9E03-9DA2EF61030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7880"/>
          </a:xfrm>
          <a:prstGeom prst="rect">
            <a:avLst/>
          </a:prstGeom>
        </p:spPr>
      </p:pic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64544565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9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718D1579-E3C4-443A-89CF-388267001CDE}"/>
              </a:ext>
            </a:extLst>
          </p:cNvPr>
          <p:cNvSpPr/>
          <p:nvPr userDrawn="1"/>
        </p:nvSpPr>
        <p:spPr>
          <a:xfrm flipH="1">
            <a:off x="0" y="0"/>
            <a:ext cx="9144001" cy="5143500"/>
          </a:xfrm>
          <a:prstGeom prst="rect">
            <a:avLst/>
          </a:prstGeom>
          <a:gradFill flip="none" rotWithShape="1">
            <a:gsLst>
              <a:gs pos="50000">
                <a:srgbClr val="000000">
                  <a:alpha val="35000"/>
                </a:srgbClr>
              </a:gs>
              <a:gs pos="100000">
                <a:srgbClr val="2E2E38">
                  <a:alpha val="0"/>
                  <a:lumMod val="100000"/>
                </a:srgbClr>
              </a:gs>
            </a:gsLst>
            <a:lin ang="8100000" scaled="1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3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1B1E4911-762E-4A14-B7E6-C8E2AADAC0CB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BEC0C40A-F174-4133-BBFC-C328CC1F58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6F465BC5-1F48-42E0-85DD-A3B37319B7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FB37A6E2-CCA0-4796-8D75-E6205DFADB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94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853440"/>
            <a:ext cx="8229600" cy="3716179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Line 10">
            <a:extLst>
              <a:ext uri="{FF2B5EF4-FFF2-40B4-BE49-F238E27FC236}">
                <a16:creationId xmlns:a16="http://schemas.microsoft.com/office/drawing/2014/main" id="{4FA71CD7-FAA8-4970-82AF-E318FDDDFD0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680813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3102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95A2BE92-ABF7-4A82-BC35-00F28F500FED}"/>
              </a:ext>
            </a:extLst>
          </p:cNvPr>
          <p:cNvSpPr>
            <a:spLocks noGrp="1"/>
          </p:cNvSpPr>
          <p:nvPr>
            <p:ph type="tbl" sz="quarter" idx="10" hasCustomPrompt="1"/>
          </p:nvPr>
        </p:nvSpPr>
        <p:spPr>
          <a:xfrm>
            <a:off x="457200" y="853440"/>
            <a:ext cx="3716193" cy="320059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DA81FCAA-64D2-4A9C-B16E-9C4E3BB431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47311" y="2859966"/>
            <a:ext cx="2315750" cy="135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9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/>
              <a:t>Name Surname</a:t>
            </a: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03CDC117-35F2-47B2-85B2-29CB8EE7E0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7311" y="3041948"/>
            <a:ext cx="2315750" cy="135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/>
              <a:t>Job Title to go here</a:t>
            </a:r>
          </a:p>
        </p:txBody>
      </p:sp>
      <p:sp>
        <p:nvSpPr>
          <p:cNvPr id="14" name="Picture Placeholder 19">
            <a:extLst>
              <a:ext uri="{FF2B5EF4-FFF2-40B4-BE49-F238E27FC236}">
                <a16:creationId xmlns:a16="http://schemas.microsoft.com/office/drawing/2014/main" id="{00A15EA9-2372-4E06-83C2-1E13AB1FA62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89865" y="2683563"/>
            <a:ext cx="583915" cy="584219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675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DB83DAE-9FEB-4E9C-85BA-A34BD23927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89866" y="853441"/>
            <a:ext cx="4096935" cy="2803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noProof="0" dirty="0"/>
              <a:t>Key Takeaways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C1ABE303-7041-4312-AD03-0E872AEF99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89866" y="1226257"/>
            <a:ext cx="4096935" cy="120866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199"/>
            </a:lvl1pPr>
          </a:lstStyle>
          <a:p>
            <a:pPr lvl="0"/>
            <a:r>
              <a:rPr lang="en-US" noProof="0" dirty="0"/>
              <a:t>Content EY Interstate Light, 16pt, Lorem ipsum dolor, 12pt, </a:t>
            </a:r>
            <a:r>
              <a:rPr lang="en-US" noProof="0" dirty="0" err="1"/>
              <a:t>Utinam</a:t>
            </a:r>
            <a:r>
              <a:rPr lang="en-US" noProof="0" dirty="0"/>
              <a:t> </a:t>
            </a:r>
            <a:r>
              <a:rPr lang="en-US" noProof="0" dirty="0" err="1"/>
              <a:t>nonumy</a:t>
            </a:r>
            <a:r>
              <a:rPr lang="en-US" noProof="0" dirty="0"/>
              <a:t> </a:t>
            </a:r>
            <a:r>
              <a:rPr lang="en-US" noProof="0" dirty="0" err="1"/>
              <a:t>abhorreant</a:t>
            </a:r>
            <a:r>
              <a:rPr lang="en-US" noProof="0" dirty="0"/>
              <a:t> </a:t>
            </a:r>
            <a:r>
              <a:rPr lang="en-US" noProof="0" dirty="0" err="1"/>
              <a:t>sead</a:t>
            </a:r>
            <a:r>
              <a:rPr lang="en-US" noProof="0" dirty="0"/>
              <a:t>. </a:t>
            </a:r>
            <a:r>
              <a:rPr lang="en-US" noProof="0" dirty="0" err="1"/>
              <a:t>Putant</a:t>
            </a:r>
            <a:r>
              <a:rPr lang="en-US" noProof="0" dirty="0"/>
              <a:t> </a:t>
            </a:r>
            <a:r>
              <a:rPr lang="en-US" noProof="0" dirty="0" err="1"/>
              <a:t>probatus</a:t>
            </a:r>
            <a:r>
              <a:rPr lang="en-US" noProof="0" dirty="0"/>
              <a:t> id vis, ad his </a:t>
            </a:r>
            <a:r>
              <a:rPr lang="en-US" noProof="0" dirty="0" err="1"/>
              <a:t>meis</a:t>
            </a:r>
            <a:r>
              <a:rPr lang="en-US" noProof="0" dirty="0"/>
              <a:t> </a:t>
            </a:r>
            <a:r>
              <a:rPr lang="en-US" noProof="0" dirty="0" err="1"/>
              <a:t>habemus</a:t>
            </a:r>
            <a:r>
              <a:rPr lang="en-US" noProof="0" dirty="0"/>
              <a:t> </a:t>
            </a:r>
            <a:r>
              <a:rPr lang="en-US" noProof="0" dirty="0" err="1"/>
              <a:t>repudiare</a:t>
            </a:r>
            <a:r>
              <a:rPr lang="en-US" noProof="0" dirty="0"/>
              <a:t>, has an </a:t>
            </a:r>
            <a:r>
              <a:rPr lang="en-US" noProof="0" dirty="0" err="1"/>
              <a:t>pericula</a:t>
            </a:r>
            <a:r>
              <a:rPr lang="en-US" noProof="0" dirty="0"/>
              <a:t> </a:t>
            </a:r>
            <a:r>
              <a:rPr lang="en-US" noProof="0" dirty="0" err="1"/>
              <a:t>tractatos</a:t>
            </a:r>
            <a:r>
              <a:rPr lang="en-US" noProof="0" dirty="0"/>
              <a:t>. </a:t>
            </a:r>
            <a:r>
              <a:rPr lang="en-US" noProof="0" dirty="0" err="1"/>
              <a:t>Nec</a:t>
            </a:r>
            <a:r>
              <a:rPr lang="en-US" noProof="0" dirty="0"/>
              <a:t> </a:t>
            </a:r>
            <a:r>
              <a:rPr lang="en-US" noProof="0" dirty="0" err="1"/>
              <a:t>debitis</a:t>
            </a:r>
            <a:r>
              <a:rPr lang="en-US" noProof="0" dirty="0"/>
              <a:t> </a:t>
            </a:r>
            <a:r>
              <a:rPr lang="en-US" noProof="0" dirty="0" err="1"/>
              <a:t>dissentias</a:t>
            </a:r>
            <a:r>
              <a:rPr lang="en-US" noProof="0" dirty="0"/>
              <a:t> ad. </a:t>
            </a:r>
            <a:r>
              <a:rPr lang="en-US" noProof="0" dirty="0" err="1"/>
              <a:t>Patrioque</a:t>
            </a:r>
            <a:r>
              <a:rPr lang="en-US" noProof="0" dirty="0"/>
              <a:t> </a:t>
            </a:r>
            <a:r>
              <a:rPr lang="en-US" noProof="0" dirty="0" err="1"/>
              <a:t>voluptatum</a:t>
            </a:r>
            <a:r>
              <a:rPr lang="en-US" noProof="0" dirty="0"/>
              <a:t> </a:t>
            </a:r>
            <a:r>
              <a:rPr lang="en-US" noProof="0" dirty="0" err="1"/>
              <a:t>sed</a:t>
            </a:r>
            <a:r>
              <a:rPr lang="en-US" noProof="0" dirty="0"/>
              <a:t> ex, id </a:t>
            </a:r>
            <a:r>
              <a:rPr lang="en-US" noProof="0" dirty="0" err="1"/>
              <a:t>admodum</a:t>
            </a:r>
            <a:r>
              <a:rPr lang="en-US" noProof="0" dirty="0"/>
              <a:t>.</a:t>
            </a:r>
          </a:p>
          <a:p>
            <a:pPr lvl="0"/>
            <a:endParaRPr lang="en-US" noProof="0" dirty="0"/>
          </a:p>
        </p:txBody>
      </p:sp>
      <p:sp>
        <p:nvSpPr>
          <p:cNvPr id="20" name="Line 10">
            <a:extLst>
              <a:ext uri="{FF2B5EF4-FFF2-40B4-BE49-F238E27FC236}">
                <a16:creationId xmlns:a16="http://schemas.microsoft.com/office/drawing/2014/main" id="{B69EB865-6B86-419B-923C-F7DDC68C9C66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680813"/>
            <a:ext cx="8230713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822E28-B24F-4CF6-8F50-70ED7C22A11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0B0FC22C-51B8-4BBE-A811-8709A4736A15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65E1CD-A05B-41DC-B488-E4BA204E7AE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6ABDB-CF45-4001-9487-F3BA3DD8DACD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507651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2" imgH="318" progId="TCLayout.ActiveDocument.1">
                  <p:embed/>
                </p:oleObj>
              </mc:Choice>
              <mc:Fallback>
                <p:oleObj name="think-cell Slide" r:id="rId4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9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A7759E70-5D15-4411-8DED-F9D2BDD7BE3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" y="0"/>
            <a:ext cx="9136533" cy="5143500"/>
          </a:xfrm>
          <a:prstGeom prst="rect">
            <a:avLst/>
          </a:prstGeom>
        </p:spPr>
      </p:pic>
      <p:sp>
        <p:nvSpPr>
          <p:cNvPr id="6" name="Rechteck 10">
            <a:extLst>
              <a:ext uri="{FF2B5EF4-FFF2-40B4-BE49-F238E27FC236}">
                <a16:creationId xmlns:a16="http://schemas.microsoft.com/office/drawing/2014/main" id="{B51D8BC7-BDA4-4E36-A3CE-F77554EE1A1A}"/>
              </a:ext>
            </a:extLst>
          </p:cNvPr>
          <p:cNvSpPr/>
          <p:nvPr userDrawn="1"/>
        </p:nvSpPr>
        <p:spPr>
          <a:xfrm>
            <a:off x="3733" y="2382"/>
            <a:ext cx="9122069" cy="5141118"/>
          </a:xfrm>
          <a:prstGeom prst="rect">
            <a:avLst/>
          </a:prstGeom>
          <a:gradFill flip="none" rotWithShape="1">
            <a:gsLst>
              <a:gs pos="16000">
                <a:schemeClr val="bg2"/>
              </a:gs>
              <a:gs pos="57000">
                <a:schemeClr val="bg2">
                  <a:alpha val="0"/>
                </a:schemeClr>
              </a:gs>
            </a:gsLst>
            <a:lin ang="19200000" scaled="0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349" b="0" i="0" u="none" strike="noStrike" kern="0" cap="none" spc="0" normalizeH="0" baseline="0" noProof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635626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kt 45" hidden="1">
            <a:extLst>
              <a:ext uri="{FF2B5EF4-FFF2-40B4-BE49-F238E27FC236}">
                <a16:creationId xmlns:a16="http://schemas.microsoft.com/office/drawing/2014/main" id="{D39DD8B5-29D5-4255-8546-08AF2D6221F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2" imgH="318" progId="TCLayout.ActiveDocument.1">
                  <p:embed/>
                </p:oleObj>
              </mc:Choice>
              <mc:Fallback>
                <p:oleObj name="think-cell Slide" r:id="rId4" imgW="352" imgH="318" progId="TCLayout.ActiveDocument.1">
                  <p:embed/>
                  <p:pic>
                    <p:nvPicPr>
                      <p:cNvPr id="46" name="Objekt 45" hidden="1">
                        <a:extLst>
                          <a:ext uri="{FF2B5EF4-FFF2-40B4-BE49-F238E27FC236}">
                            <a16:creationId xmlns:a16="http://schemas.microsoft.com/office/drawing/2014/main" id="{D39DD8B5-29D5-4255-8546-08AF2D6221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Rechteck 44" hidden="1">
            <a:extLst>
              <a:ext uri="{FF2B5EF4-FFF2-40B4-BE49-F238E27FC236}">
                <a16:creationId xmlns:a16="http://schemas.microsoft.com/office/drawing/2014/main" id="{D561E5CB-7648-4CCC-ADDC-A258EC914496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24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pic>
        <p:nvPicPr>
          <p:cNvPr id="44" name="Grafik 43">
            <a:extLst>
              <a:ext uri="{FF2B5EF4-FFF2-40B4-BE49-F238E27FC236}">
                <a16:creationId xmlns:a16="http://schemas.microsoft.com/office/drawing/2014/main" id="{4A1B1425-4BE4-46EA-A15F-54E7A3B79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994" y="0"/>
            <a:ext cx="9150995" cy="5143500"/>
          </a:xfrm>
          <a:prstGeom prst="rect">
            <a:avLst/>
          </a:prstGeom>
        </p:spPr>
      </p:pic>
      <p:sp>
        <p:nvSpPr>
          <p:cNvPr id="2" name="Freeform 56">
            <a:extLst>
              <a:ext uri="{FF2B5EF4-FFF2-40B4-BE49-F238E27FC236}">
                <a16:creationId xmlns:a16="http://schemas.microsoft.com/office/drawing/2014/main" id="{13A7AC18-CF42-4EC5-8D40-441EAE30A06C}"/>
              </a:ext>
            </a:extLst>
          </p:cNvPr>
          <p:cNvSpPr/>
          <p:nvPr userDrawn="1"/>
        </p:nvSpPr>
        <p:spPr>
          <a:xfrm>
            <a:off x="466962" y="596747"/>
            <a:ext cx="3695884" cy="2686113"/>
          </a:xfrm>
          <a:custGeom>
            <a:avLst/>
            <a:gdLst>
              <a:gd name="connsiteX0" fmla="*/ 4238387 w 4257675"/>
              <a:gd name="connsiteY0" fmla="*/ 0 h 3092804"/>
              <a:gd name="connsiteX1" fmla="*/ 4257675 w 4257675"/>
              <a:gd name="connsiteY1" fmla="*/ 0 h 3092804"/>
              <a:gd name="connsiteX2" fmla="*/ 4257675 w 4257675"/>
              <a:gd name="connsiteY2" fmla="*/ 3092804 h 3092804"/>
              <a:gd name="connsiteX3" fmla="*/ 0 w 4257675"/>
              <a:gd name="connsiteY3" fmla="*/ 3092804 h 3092804"/>
              <a:gd name="connsiteX4" fmla="*/ 0 w 4257675"/>
              <a:gd name="connsiteY4" fmla="*/ 747342 h 309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7675" h="3092804">
                <a:moveTo>
                  <a:pt x="4238387" y="0"/>
                </a:moveTo>
                <a:lnTo>
                  <a:pt x="4257675" y="0"/>
                </a:lnTo>
                <a:lnTo>
                  <a:pt x="4257675" y="3092804"/>
                </a:lnTo>
                <a:lnTo>
                  <a:pt x="0" y="3092804"/>
                </a:lnTo>
                <a:lnTo>
                  <a:pt x="0" y="747342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9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74895" y="1465666"/>
            <a:ext cx="2925503" cy="734777"/>
          </a:xfrm>
          <a:prstGeom prst="rect">
            <a:avLst/>
          </a:prstGeom>
        </p:spPr>
        <p:txBody>
          <a:bodyPr/>
          <a:lstStyle>
            <a:lvl1pPr>
              <a:defRPr sz="2249" b="0">
                <a:solidFill>
                  <a:schemeClr val="tx1"/>
                </a:solidFill>
                <a:latin typeface="EYInterstate Light" panose="02000506000000020004" pitchFamily="2" charset="0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74895" y="2284619"/>
            <a:ext cx="3245009" cy="78474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Aft>
                <a:spcPts val="900"/>
              </a:spcAft>
              <a:buNone/>
              <a:defRPr sz="1499">
                <a:solidFill>
                  <a:schemeClr val="tx1"/>
                </a:solidFill>
                <a:latin typeface="EYInterstate" panose="02000503020000020004" pitchFamily="2" charset="0"/>
                <a:cs typeface="Arial" pitchFamily="34" charset="0"/>
              </a:defRPr>
            </a:lvl1pPr>
            <a:lvl2pPr marL="0" indent="0" algn="l">
              <a:buNone/>
              <a:defRPr sz="1199" b="1">
                <a:solidFill>
                  <a:srgbClr val="404040"/>
                </a:solidFill>
              </a:defRPr>
            </a:lvl2pPr>
            <a:lvl3pPr marL="685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3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1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dirty="0"/>
              <a:t>Click to edit Master subtitle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8422AE9-8257-41A9-AB41-1F10585C886F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7769544" y="3720704"/>
            <a:ext cx="918684" cy="1076325"/>
            <a:chOff x="6529" y="3125"/>
            <a:chExt cx="772" cy="9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9659BD-653C-4300-9060-420AFAE39587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6529" y="3125"/>
              <a:ext cx="619" cy="226"/>
            </a:xfrm>
            <a:custGeom>
              <a:avLst/>
              <a:gdLst>
                <a:gd name="T0" fmla="*/ 2473 w 2473"/>
                <a:gd name="T1" fmla="*/ 0 h 902"/>
                <a:gd name="T2" fmla="*/ 0 w 2473"/>
                <a:gd name="T3" fmla="*/ 902 h 902"/>
                <a:gd name="T4" fmla="*/ 2473 w 2473"/>
                <a:gd name="T5" fmla="*/ 466 h 902"/>
                <a:gd name="T6" fmla="*/ 2473 w 2473"/>
                <a:gd name="T7" fmla="*/ 0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3" h="902">
                  <a:moveTo>
                    <a:pt x="2473" y="0"/>
                  </a:moveTo>
                  <a:lnTo>
                    <a:pt x="0" y="902"/>
                  </a:lnTo>
                  <a:lnTo>
                    <a:pt x="2473" y="466"/>
                  </a:lnTo>
                  <a:lnTo>
                    <a:pt x="247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4669336-72A1-4233-827A-C41AB4C1CC04}"/>
                </a:ext>
              </a:extLst>
            </p:cNvPr>
            <p:cNvSpPr>
              <a:spLocks noEditPoints="1"/>
            </p:cNvSpPr>
            <p:nvPr userDrawn="1"/>
          </p:nvSpPr>
          <p:spPr bwMode="invGray">
            <a:xfrm>
              <a:off x="6529" y="3444"/>
              <a:ext cx="772" cy="585"/>
            </a:xfrm>
            <a:custGeom>
              <a:avLst/>
              <a:gdLst>
                <a:gd name="T0" fmla="*/ 233 w 3088"/>
                <a:gd name="T1" fmla="*/ 1588 h 2339"/>
                <a:gd name="T2" fmla="*/ 253 w 3088"/>
                <a:gd name="T3" fmla="*/ 1795 h 2339"/>
                <a:gd name="T4" fmla="*/ 151 w 3088"/>
                <a:gd name="T5" fmla="*/ 1810 h 2339"/>
                <a:gd name="T6" fmla="*/ 351 w 3088"/>
                <a:gd name="T7" fmla="*/ 1761 h 2339"/>
                <a:gd name="T8" fmla="*/ 416 w 3088"/>
                <a:gd name="T9" fmla="*/ 1857 h 2339"/>
                <a:gd name="T10" fmla="*/ 1140 w 3088"/>
                <a:gd name="T11" fmla="*/ 1652 h 2339"/>
                <a:gd name="T12" fmla="*/ 1216 w 3088"/>
                <a:gd name="T13" fmla="*/ 1738 h 2339"/>
                <a:gd name="T14" fmla="*/ 696 w 3088"/>
                <a:gd name="T15" fmla="*/ 1546 h 2339"/>
                <a:gd name="T16" fmla="*/ 738 w 3088"/>
                <a:gd name="T17" fmla="*/ 1710 h 2339"/>
                <a:gd name="T18" fmla="*/ 860 w 3088"/>
                <a:gd name="T19" fmla="*/ 1854 h 2339"/>
                <a:gd name="T20" fmla="*/ 832 w 3088"/>
                <a:gd name="T21" fmla="*/ 1684 h 2339"/>
                <a:gd name="T22" fmla="*/ 2021 w 3088"/>
                <a:gd name="T23" fmla="*/ 1860 h 2339"/>
                <a:gd name="T24" fmla="*/ 2158 w 3088"/>
                <a:gd name="T25" fmla="*/ 1747 h 2339"/>
                <a:gd name="T26" fmla="*/ 2100 w 3088"/>
                <a:gd name="T27" fmla="*/ 1730 h 2339"/>
                <a:gd name="T28" fmla="*/ 2059 w 3088"/>
                <a:gd name="T29" fmla="*/ 1684 h 2339"/>
                <a:gd name="T30" fmla="*/ 1309 w 3088"/>
                <a:gd name="T31" fmla="*/ 1734 h 2339"/>
                <a:gd name="T32" fmla="*/ 1445 w 3088"/>
                <a:gd name="T33" fmla="*/ 1844 h 2339"/>
                <a:gd name="T34" fmla="*/ 1473 w 3088"/>
                <a:gd name="T35" fmla="*/ 1923 h 2339"/>
                <a:gd name="T36" fmla="*/ 1369 w 3088"/>
                <a:gd name="T37" fmla="*/ 1781 h 2339"/>
                <a:gd name="T38" fmla="*/ 1727 w 3088"/>
                <a:gd name="T39" fmla="*/ 1677 h 2339"/>
                <a:gd name="T40" fmla="*/ 1632 w 3088"/>
                <a:gd name="T41" fmla="*/ 1778 h 2339"/>
                <a:gd name="T42" fmla="*/ 1822 w 3088"/>
                <a:gd name="T43" fmla="*/ 1710 h 2339"/>
                <a:gd name="T44" fmla="*/ 1686 w 3088"/>
                <a:gd name="T45" fmla="*/ 1786 h 2339"/>
                <a:gd name="T46" fmla="*/ 1708 w 3088"/>
                <a:gd name="T47" fmla="*/ 1817 h 2339"/>
                <a:gd name="T48" fmla="*/ 2240 w 3088"/>
                <a:gd name="T49" fmla="*/ 1766 h 2339"/>
                <a:gd name="T50" fmla="*/ 2227 w 3088"/>
                <a:gd name="T51" fmla="*/ 1653 h 2339"/>
                <a:gd name="T52" fmla="*/ 2290 w 3088"/>
                <a:gd name="T53" fmla="*/ 1866 h 2339"/>
                <a:gd name="T54" fmla="*/ 2321 w 3088"/>
                <a:gd name="T55" fmla="*/ 1709 h 2339"/>
                <a:gd name="T56" fmla="*/ 2908 w 3088"/>
                <a:gd name="T57" fmla="*/ 1750 h 2339"/>
                <a:gd name="T58" fmla="*/ 2730 w 3088"/>
                <a:gd name="T59" fmla="*/ 1683 h 2339"/>
                <a:gd name="T60" fmla="*/ 2852 w 3088"/>
                <a:gd name="T61" fmla="*/ 1860 h 2339"/>
                <a:gd name="T62" fmla="*/ 2639 w 3088"/>
                <a:gd name="T63" fmla="*/ 1783 h 2339"/>
                <a:gd name="T64" fmla="*/ 2605 w 3088"/>
                <a:gd name="T65" fmla="*/ 1853 h 2339"/>
                <a:gd name="T66" fmla="*/ 2464 w 3088"/>
                <a:gd name="T67" fmla="*/ 1861 h 2339"/>
                <a:gd name="T68" fmla="*/ 2495 w 3088"/>
                <a:gd name="T69" fmla="*/ 1812 h 2339"/>
                <a:gd name="T70" fmla="*/ 2998 w 3088"/>
                <a:gd name="T71" fmla="*/ 1639 h 2339"/>
                <a:gd name="T72" fmla="*/ 975 w 3088"/>
                <a:gd name="T73" fmla="*/ 1860 h 2339"/>
                <a:gd name="T74" fmla="*/ 2416 w 3088"/>
                <a:gd name="T75" fmla="*/ 2069 h 2339"/>
                <a:gd name="T76" fmla="*/ 2510 w 3088"/>
                <a:gd name="T77" fmla="*/ 2251 h 2339"/>
                <a:gd name="T78" fmla="*/ 2485 w 3088"/>
                <a:gd name="T79" fmla="*/ 2074 h 2339"/>
                <a:gd name="T80" fmla="*/ 627 w 3088"/>
                <a:gd name="T81" fmla="*/ 2078 h 2339"/>
                <a:gd name="T82" fmla="*/ 672 w 3088"/>
                <a:gd name="T83" fmla="*/ 2089 h 2339"/>
                <a:gd name="T84" fmla="*/ 202 w 3088"/>
                <a:gd name="T85" fmla="*/ 2135 h 2339"/>
                <a:gd name="T86" fmla="*/ 310 w 3088"/>
                <a:gd name="T87" fmla="*/ 2174 h 2339"/>
                <a:gd name="T88" fmla="*/ 503 w 3088"/>
                <a:gd name="T89" fmla="*/ 2174 h 2339"/>
                <a:gd name="T90" fmla="*/ 374 w 3088"/>
                <a:gd name="T91" fmla="*/ 2185 h 2339"/>
                <a:gd name="T92" fmla="*/ 439 w 3088"/>
                <a:gd name="T93" fmla="*/ 2185 h 2339"/>
                <a:gd name="T94" fmla="*/ 2197 w 3088"/>
                <a:gd name="T95" fmla="*/ 2040 h 2339"/>
                <a:gd name="T96" fmla="*/ 1597 w 3088"/>
                <a:gd name="T97" fmla="*/ 2027 h 2339"/>
                <a:gd name="T98" fmla="*/ 1937 w 3088"/>
                <a:gd name="T99" fmla="*/ 2047 h 2339"/>
                <a:gd name="T100" fmla="*/ 2002 w 3088"/>
                <a:gd name="T101" fmla="*/ 2254 h 2339"/>
                <a:gd name="T102" fmla="*/ 2061 w 3088"/>
                <a:gd name="T103" fmla="*/ 2041 h 2339"/>
                <a:gd name="T104" fmla="*/ 2002 w 3088"/>
                <a:gd name="T105" fmla="*/ 2073 h 2339"/>
                <a:gd name="T106" fmla="*/ 767 w 3088"/>
                <a:gd name="T107" fmla="*/ 1934 h 2339"/>
                <a:gd name="T108" fmla="*/ 1202 w 3088"/>
                <a:gd name="T109" fmla="*/ 2037 h 2339"/>
                <a:gd name="T110" fmla="*/ 1108 w 3088"/>
                <a:gd name="T111" fmla="*/ 2086 h 2339"/>
                <a:gd name="T112" fmla="*/ 1280 w 3088"/>
                <a:gd name="T113" fmla="*/ 2078 h 2339"/>
                <a:gd name="T114" fmla="*/ 1385 w 3088"/>
                <a:gd name="T115" fmla="*/ 2249 h 2339"/>
                <a:gd name="T116" fmla="*/ 1403 w 3088"/>
                <a:gd name="T117" fmla="*/ 2332 h 2339"/>
                <a:gd name="T118" fmla="*/ 1354 w 3088"/>
                <a:gd name="T119" fmla="*/ 2200 h 2339"/>
                <a:gd name="T120" fmla="*/ 993 w 3088"/>
                <a:gd name="T121" fmla="*/ 2123 h 2339"/>
                <a:gd name="T122" fmla="*/ 397 w 3088"/>
                <a:gd name="T123" fmla="*/ 963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88" h="2339">
                  <a:moveTo>
                    <a:pt x="257" y="1763"/>
                  </a:moveTo>
                  <a:lnTo>
                    <a:pt x="257" y="1763"/>
                  </a:lnTo>
                  <a:lnTo>
                    <a:pt x="257" y="1755"/>
                  </a:lnTo>
                  <a:lnTo>
                    <a:pt x="256" y="1749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09"/>
                  </a:lnTo>
                  <a:lnTo>
                    <a:pt x="225" y="1704"/>
                  </a:lnTo>
                  <a:lnTo>
                    <a:pt x="219" y="1699"/>
                  </a:lnTo>
                  <a:lnTo>
                    <a:pt x="212" y="1696"/>
                  </a:lnTo>
                  <a:lnTo>
                    <a:pt x="212" y="1696"/>
                  </a:lnTo>
                  <a:lnTo>
                    <a:pt x="220" y="1690"/>
                  </a:lnTo>
                  <a:lnTo>
                    <a:pt x="226" y="1685"/>
                  </a:lnTo>
                  <a:lnTo>
                    <a:pt x="232" y="1678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4"/>
                  </a:lnTo>
                  <a:lnTo>
                    <a:pt x="246" y="1645"/>
                  </a:lnTo>
                  <a:lnTo>
                    <a:pt x="246" y="1635"/>
                  </a:lnTo>
                  <a:lnTo>
                    <a:pt x="246" y="1635"/>
                  </a:lnTo>
                  <a:lnTo>
                    <a:pt x="246" y="1626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2"/>
                  </a:lnTo>
                  <a:lnTo>
                    <a:pt x="237" y="1594"/>
                  </a:lnTo>
                  <a:lnTo>
                    <a:pt x="233" y="1588"/>
                  </a:lnTo>
                  <a:lnTo>
                    <a:pt x="227" y="1582"/>
                  </a:lnTo>
                  <a:lnTo>
                    <a:pt x="222" y="1577"/>
                  </a:lnTo>
                  <a:lnTo>
                    <a:pt x="215" y="1572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1"/>
                  </a:lnTo>
                  <a:lnTo>
                    <a:pt x="183" y="1559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0"/>
                  </a:lnTo>
                  <a:lnTo>
                    <a:pt x="151" y="1860"/>
                  </a:lnTo>
                  <a:lnTo>
                    <a:pt x="151" y="1860"/>
                  </a:lnTo>
                  <a:lnTo>
                    <a:pt x="163" y="1860"/>
                  </a:lnTo>
                  <a:lnTo>
                    <a:pt x="174" y="1859"/>
                  </a:lnTo>
                  <a:lnTo>
                    <a:pt x="185" y="1857"/>
                  </a:lnTo>
                  <a:lnTo>
                    <a:pt x="195" y="1854"/>
                  </a:lnTo>
                  <a:lnTo>
                    <a:pt x="205" y="1850"/>
                  </a:lnTo>
                  <a:lnTo>
                    <a:pt x="214" y="1846"/>
                  </a:lnTo>
                  <a:lnTo>
                    <a:pt x="222" y="1840"/>
                  </a:lnTo>
                  <a:lnTo>
                    <a:pt x="228" y="1835"/>
                  </a:lnTo>
                  <a:lnTo>
                    <a:pt x="235" y="1828"/>
                  </a:lnTo>
                  <a:lnTo>
                    <a:pt x="241" y="1821"/>
                  </a:lnTo>
                  <a:lnTo>
                    <a:pt x="246" y="1813"/>
                  </a:lnTo>
                  <a:lnTo>
                    <a:pt x="249" y="1804"/>
                  </a:lnTo>
                  <a:lnTo>
                    <a:pt x="253" y="1795"/>
                  </a:lnTo>
                  <a:lnTo>
                    <a:pt x="255" y="1785"/>
                  </a:lnTo>
                  <a:lnTo>
                    <a:pt x="256" y="1774"/>
                  </a:lnTo>
                  <a:lnTo>
                    <a:pt x="257" y="1763"/>
                  </a:lnTo>
                  <a:lnTo>
                    <a:pt x="257" y="1763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2"/>
                  </a:lnTo>
                  <a:lnTo>
                    <a:pt x="151" y="1722"/>
                  </a:lnTo>
                  <a:lnTo>
                    <a:pt x="151" y="1722"/>
                  </a:lnTo>
                  <a:lnTo>
                    <a:pt x="162" y="1723"/>
                  </a:lnTo>
                  <a:lnTo>
                    <a:pt x="171" y="1725"/>
                  </a:lnTo>
                  <a:lnTo>
                    <a:pt x="179" y="1728"/>
                  </a:lnTo>
                  <a:lnTo>
                    <a:pt x="185" y="1733"/>
                  </a:lnTo>
                  <a:lnTo>
                    <a:pt x="191" y="1739"/>
                  </a:lnTo>
                  <a:lnTo>
                    <a:pt x="194" y="1747"/>
                  </a:lnTo>
                  <a:lnTo>
                    <a:pt x="196" y="1755"/>
                  </a:lnTo>
                  <a:lnTo>
                    <a:pt x="198" y="1765"/>
                  </a:lnTo>
                  <a:lnTo>
                    <a:pt x="198" y="1765"/>
                  </a:lnTo>
                  <a:lnTo>
                    <a:pt x="196" y="1775"/>
                  </a:lnTo>
                  <a:lnTo>
                    <a:pt x="194" y="1784"/>
                  </a:lnTo>
                  <a:lnTo>
                    <a:pt x="190" y="1792"/>
                  </a:lnTo>
                  <a:lnTo>
                    <a:pt x="185" y="1797"/>
                  </a:lnTo>
                  <a:lnTo>
                    <a:pt x="179" y="1803"/>
                  </a:lnTo>
                  <a:lnTo>
                    <a:pt x="171" y="1806"/>
                  </a:lnTo>
                  <a:lnTo>
                    <a:pt x="161" y="1808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2"/>
                  </a:lnTo>
                  <a:lnTo>
                    <a:pt x="178" y="1615"/>
                  </a:lnTo>
                  <a:lnTo>
                    <a:pt x="182" y="1621"/>
                  </a:lnTo>
                  <a:lnTo>
                    <a:pt x="185" y="1626"/>
                  </a:lnTo>
                  <a:lnTo>
                    <a:pt x="187" y="1633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6"/>
                  </a:lnTo>
                  <a:lnTo>
                    <a:pt x="187" y="1652"/>
                  </a:lnTo>
                  <a:lnTo>
                    <a:pt x="184" y="1657"/>
                  </a:lnTo>
                  <a:lnTo>
                    <a:pt x="181" y="1662"/>
                  </a:lnTo>
                  <a:lnTo>
                    <a:pt x="175" y="1666"/>
                  </a:lnTo>
                  <a:lnTo>
                    <a:pt x="169" y="1669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4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1"/>
                  </a:lnTo>
                  <a:lnTo>
                    <a:pt x="351" y="1761"/>
                  </a:lnTo>
                  <a:lnTo>
                    <a:pt x="351" y="1773"/>
                  </a:lnTo>
                  <a:lnTo>
                    <a:pt x="353" y="1785"/>
                  </a:lnTo>
                  <a:lnTo>
                    <a:pt x="356" y="1794"/>
                  </a:lnTo>
                  <a:lnTo>
                    <a:pt x="361" y="1802"/>
                  </a:lnTo>
                  <a:lnTo>
                    <a:pt x="366" y="1807"/>
                  </a:lnTo>
                  <a:lnTo>
                    <a:pt x="373" y="1812"/>
                  </a:lnTo>
                  <a:lnTo>
                    <a:pt x="382" y="1814"/>
                  </a:lnTo>
                  <a:lnTo>
                    <a:pt x="392" y="1815"/>
                  </a:lnTo>
                  <a:lnTo>
                    <a:pt x="392" y="1815"/>
                  </a:lnTo>
                  <a:lnTo>
                    <a:pt x="402" y="1814"/>
                  </a:lnTo>
                  <a:lnTo>
                    <a:pt x="409" y="1812"/>
                  </a:lnTo>
                  <a:lnTo>
                    <a:pt x="417" y="1807"/>
                  </a:lnTo>
                  <a:lnTo>
                    <a:pt x="423" y="1802"/>
                  </a:lnTo>
                  <a:lnTo>
                    <a:pt x="427" y="1794"/>
                  </a:lnTo>
                  <a:lnTo>
                    <a:pt x="430" y="1784"/>
                  </a:lnTo>
                  <a:lnTo>
                    <a:pt x="433" y="1773"/>
                  </a:lnTo>
                  <a:lnTo>
                    <a:pt x="433" y="1761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0"/>
                  </a:lnTo>
                  <a:lnTo>
                    <a:pt x="433" y="1860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8"/>
                  </a:lnTo>
                  <a:lnTo>
                    <a:pt x="422" y="1853"/>
                  </a:lnTo>
                  <a:lnTo>
                    <a:pt x="416" y="1857"/>
                  </a:lnTo>
                  <a:lnTo>
                    <a:pt x="409" y="1859"/>
                  </a:lnTo>
                  <a:lnTo>
                    <a:pt x="403" y="1862"/>
                  </a:lnTo>
                  <a:lnTo>
                    <a:pt x="395" y="1864"/>
                  </a:lnTo>
                  <a:lnTo>
                    <a:pt x="387" y="1865"/>
                  </a:lnTo>
                  <a:lnTo>
                    <a:pt x="380" y="1866"/>
                  </a:lnTo>
                  <a:lnTo>
                    <a:pt x="380" y="1866"/>
                  </a:lnTo>
                  <a:lnTo>
                    <a:pt x="366" y="1865"/>
                  </a:lnTo>
                  <a:lnTo>
                    <a:pt x="355" y="1862"/>
                  </a:lnTo>
                  <a:lnTo>
                    <a:pt x="345" y="1859"/>
                  </a:lnTo>
                  <a:lnTo>
                    <a:pt x="336" y="1855"/>
                  </a:lnTo>
                  <a:lnTo>
                    <a:pt x="328" y="1849"/>
                  </a:lnTo>
                  <a:lnTo>
                    <a:pt x="321" y="1844"/>
                  </a:lnTo>
                  <a:lnTo>
                    <a:pt x="316" y="1836"/>
                  </a:lnTo>
                  <a:lnTo>
                    <a:pt x="310" y="1828"/>
                  </a:lnTo>
                  <a:lnTo>
                    <a:pt x="307" y="1821"/>
                  </a:lnTo>
                  <a:lnTo>
                    <a:pt x="304" y="1813"/>
                  </a:lnTo>
                  <a:lnTo>
                    <a:pt x="299" y="1795"/>
                  </a:lnTo>
                  <a:lnTo>
                    <a:pt x="297" y="1779"/>
                  </a:lnTo>
                  <a:lnTo>
                    <a:pt x="296" y="1764"/>
                  </a:lnTo>
                  <a:lnTo>
                    <a:pt x="296" y="1764"/>
                  </a:lnTo>
                  <a:close/>
                  <a:moveTo>
                    <a:pt x="1135" y="1860"/>
                  </a:moveTo>
                  <a:lnTo>
                    <a:pt x="1079" y="1860"/>
                  </a:lnTo>
                  <a:lnTo>
                    <a:pt x="1079" y="1639"/>
                  </a:lnTo>
                  <a:lnTo>
                    <a:pt x="1135" y="1639"/>
                  </a:lnTo>
                  <a:lnTo>
                    <a:pt x="1135" y="1657"/>
                  </a:lnTo>
                  <a:lnTo>
                    <a:pt x="1135" y="1657"/>
                  </a:lnTo>
                  <a:lnTo>
                    <a:pt x="1140" y="1652"/>
                  </a:lnTo>
                  <a:lnTo>
                    <a:pt x="1146" y="1646"/>
                  </a:lnTo>
                  <a:lnTo>
                    <a:pt x="1152" y="1643"/>
                  </a:lnTo>
                  <a:lnTo>
                    <a:pt x="1159" y="1640"/>
                  </a:lnTo>
                  <a:lnTo>
                    <a:pt x="1167" y="1636"/>
                  </a:lnTo>
                  <a:lnTo>
                    <a:pt x="1173" y="1635"/>
                  </a:lnTo>
                  <a:lnTo>
                    <a:pt x="1182" y="1634"/>
                  </a:lnTo>
                  <a:lnTo>
                    <a:pt x="1190" y="1633"/>
                  </a:lnTo>
                  <a:lnTo>
                    <a:pt x="1190" y="1633"/>
                  </a:lnTo>
                  <a:lnTo>
                    <a:pt x="1200" y="1634"/>
                  </a:lnTo>
                  <a:lnTo>
                    <a:pt x="1208" y="1635"/>
                  </a:lnTo>
                  <a:lnTo>
                    <a:pt x="1217" y="1637"/>
                  </a:lnTo>
                  <a:lnTo>
                    <a:pt x="1225" y="1640"/>
                  </a:lnTo>
                  <a:lnTo>
                    <a:pt x="1233" y="1643"/>
                  </a:lnTo>
                  <a:lnTo>
                    <a:pt x="1239" y="1648"/>
                  </a:lnTo>
                  <a:lnTo>
                    <a:pt x="1245" y="1653"/>
                  </a:lnTo>
                  <a:lnTo>
                    <a:pt x="1250" y="1659"/>
                  </a:lnTo>
                  <a:lnTo>
                    <a:pt x="1256" y="1666"/>
                  </a:lnTo>
                  <a:lnTo>
                    <a:pt x="1259" y="1674"/>
                  </a:lnTo>
                  <a:lnTo>
                    <a:pt x="1264" y="1682"/>
                  </a:lnTo>
                  <a:lnTo>
                    <a:pt x="1266" y="1690"/>
                  </a:lnTo>
                  <a:lnTo>
                    <a:pt x="1268" y="1700"/>
                  </a:lnTo>
                  <a:lnTo>
                    <a:pt x="1270" y="1711"/>
                  </a:lnTo>
                  <a:lnTo>
                    <a:pt x="1271" y="1722"/>
                  </a:lnTo>
                  <a:lnTo>
                    <a:pt x="1271" y="1734"/>
                  </a:lnTo>
                  <a:lnTo>
                    <a:pt x="1271" y="1860"/>
                  </a:lnTo>
                  <a:lnTo>
                    <a:pt x="1216" y="1860"/>
                  </a:lnTo>
                  <a:lnTo>
                    <a:pt x="1216" y="1738"/>
                  </a:lnTo>
                  <a:lnTo>
                    <a:pt x="1216" y="1738"/>
                  </a:lnTo>
                  <a:lnTo>
                    <a:pt x="1216" y="1725"/>
                  </a:lnTo>
                  <a:lnTo>
                    <a:pt x="1214" y="1714"/>
                  </a:lnTo>
                  <a:lnTo>
                    <a:pt x="1211" y="1705"/>
                  </a:lnTo>
                  <a:lnTo>
                    <a:pt x="1206" y="1697"/>
                  </a:lnTo>
                  <a:lnTo>
                    <a:pt x="1201" y="1691"/>
                  </a:lnTo>
                  <a:lnTo>
                    <a:pt x="1194" y="1687"/>
                  </a:lnTo>
                  <a:lnTo>
                    <a:pt x="1186" y="1685"/>
                  </a:lnTo>
                  <a:lnTo>
                    <a:pt x="1176" y="1684"/>
                  </a:lnTo>
                  <a:lnTo>
                    <a:pt x="1176" y="1684"/>
                  </a:lnTo>
                  <a:lnTo>
                    <a:pt x="1167" y="1685"/>
                  </a:lnTo>
                  <a:lnTo>
                    <a:pt x="1158" y="1687"/>
                  </a:lnTo>
                  <a:lnTo>
                    <a:pt x="1151" y="1691"/>
                  </a:lnTo>
                  <a:lnTo>
                    <a:pt x="1146" y="1697"/>
                  </a:lnTo>
                  <a:lnTo>
                    <a:pt x="1140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0"/>
                  </a:lnTo>
                  <a:close/>
                  <a:moveTo>
                    <a:pt x="593" y="1742"/>
                  </a:moveTo>
                  <a:lnTo>
                    <a:pt x="593" y="1860"/>
                  </a:lnTo>
                  <a:lnTo>
                    <a:pt x="537" y="1860"/>
                  </a:lnTo>
                  <a:lnTo>
                    <a:pt x="537" y="1639"/>
                  </a:lnTo>
                  <a:lnTo>
                    <a:pt x="593" y="1639"/>
                  </a:lnTo>
                  <a:lnTo>
                    <a:pt x="593" y="1742"/>
                  </a:lnTo>
                  <a:close/>
                  <a:moveTo>
                    <a:pt x="641" y="1573"/>
                  </a:moveTo>
                  <a:lnTo>
                    <a:pt x="696" y="1546"/>
                  </a:lnTo>
                  <a:lnTo>
                    <a:pt x="696" y="1747"/>
                  </a:lnTo>
                  <a:lnTo>
                    <a:pt x="696" y="1860"/>
                  </a:lnTo>
                  <a:lnTo>
                    <a:pt x="641" y="1860"/>
                  </a:lnTo>
                  <a:lnTo>
                    <a:pt x="641" y="1573"/>
                  </a:lnTo>
                  <a:close/>
                  <a:moveTo>
                    <a:pt x="871" y="1654"/>
                  </a:moveTo>
                  <a:lnTo>
                    <a:pt x="871" y="1654"/>
                  </a:lnTo>
                  <a:lnTo>
                    <a:pt x="866" y="1648"/>
                  </a:lnTo>
                  <a:lnTo>
                    <a:pt x="861" y="1645"/>
                  </a:lnTo>
                  <a:lnTo>
                    <a:pt x="854" y="1641"/>
                  </a:lnTo>
                  <a:lnTo>
                    <a:pt x="849" y="1639"/>
                  </a:lnTo>
                  <a:lnTo>
                    <a:pt x="842" y="1636"/>
                  </a:lnTo>
                  <a:lnTo>
                    <a:pt x="835" y="1634"/>
                  </a:lnTo>
                  <a:lnTo>
                    <a:pt x="822" y="1633"/>
                  </a:lnTo>
                  <a:lnTo>
                    <a:pt x="822" y="1633"/>
                  </a:lnTo>
                  <a:lnTo>
                    <a:pt x="812" y="1634"/>
                  </a:lnTo>
                  <a:lnTo>
                    <a:pt x="802" y="1635"/>
                  </a:lnTo>
                  <a:lnTo>
                    <a:pt x="794" y="1637"/>
                  </a:lnTo>
                  <a:lnTo>
                    <a:pt x="786" y="1641"/>
                  </a:lnTo>
                  <a:lnTo>
                    <a:pt x="778" y="1645"/>
                  </a:lnTo>
                  <a:lnTo>
                    <a:pt x="770" y="1651"/>
                  </a:lnTo>
                  <a:lnTo>
                    <a:pt x="764" y="1657"/>
                  </a:lnTo>
                  <a:lnTo>
                    <a:pt x="758" y="1664"/>
                  </a:lnTo>
                  <a:lnTo>
                    <a:pt x="753" y="1672"/>
                  </a:lnTo>
                  <a:lnTo>
                    <a:pt x="748" y="1680"/>
                  </a:lnTo>
                  <a:lnTo>
                    <a:pt x="744" y="1689"/>
                  </a:lnTo>
                  <a:lnTo>
                    <a:pt x="741" y="1699"/>
                  </a:lnTo>
                  <a:lnTo>
                    <a:pt x="738" y="1710"/>
                  </a:lnTo>
                  <a:lnTo>
                    <a:pt x="736" y="1722"/>
                  </a:lnTo>
                  <a:lnTo>
                    <a:pt x="735" y="1734"/>
                  </a:lnTo>
                  <a:lnTo>
                    <a:pt x="735" y="1747"/>
                  </a:lnTo>
                  <a:lnTo>
                    <a:pt x="735" y="1747"/>
                  </a:lnTo>
                  <a:lnTo>
                    <a:pt x="735" y="1761"/>
                  </a:lnTo>
                  <a:lnTo>
                    <a:pt x="736" y="1773"/>
                  </a:lnTo>
                  <a:lnTo>
                    <a:pt x="738" y="1785"/>
                  </a:lnTo>
                  <a:lnTo>
                    <a:pt x="741" y="1796"/>
                  </a:lnTo>
                  <a:lnTo>
                    <a:pt x="744" y="1807"/>
                  </a:lnTo>
                  <a:lnTo>
                    <a:pt x="747" y="1817"/>
                  </a:lnTo>
                  <a:lnTo>
                    <a:pt x="752" y="1826"/>
                  </a:lnTo>
                  <a:lnTo>
                    <a:pt x="757" y="1834"/>
                  </a:lnTo>
                  <a:lnTo>
                    <a:pt x="764" y="1841"/>
                  </a:lnTo>
                  <a:lnTo>
                    <a:pt x="769" y="1847"/>
                  </a:lnTo>
                  <a:lnTo>
                    <a:pt x="777" y="1853"/>
                  </a:lnTo>
                  <a:lnTo>
                    <a:pt x="785" y="1857"/>
                  </a:lnTo>
                  <a:lnTo>
                    <a:pt x="792" y="1860"/>
                  </a:lnTo>
                  <a:lnTo>
                    <a:pt x="801" y="1864"/>
                  </a:lnTo>
                  <a:lnTo>
                    <a:pt x="811" y="1865"/>
                  </a:lnTo>
                  <a:lnTo>
                    <a:pt x="821" y="1866"/>
                  </a:lnTo>
                  <a:lnTo>
                    <a:pt x="821" y="1866"/>
                  </a:lnTo>
                  <a:lnTo>
                    <a:pt x="828" y="1865"/>
                  </a:lnTo>
                  <a:lnTo>
                    <a:pt x="834" y="1864"/>
                  </a:lnTo>
                  <a:lnTo>
                    <a:pt x="841" y="1862"/>
                  </a:lnTo>
                  <a:lnTo>
                    <a:pt x="848" y="1860"/>
                  </a:lnTo>
                  <a:lnTo>
                    <a:pt x="853" y="1857"/>
                  </a:lnTo>
                  <a:lnTo>
                    <a:pt x="860" y="1854"/>
                  </a:lnTo>
                  <a:lnTo>
                    <a:pt x="865" y="1849"/>
                  </a:lnTo>
                  <a:lnTo>
                    <a:pt x="871" y="1844"/>
                  </a:lnTo>
                  <a:lnTo>
                    <a:pt x="871" y="1860"/>
                  </a:lnTo>
                  <a:lnTo>
                    <a:pt x="926" y="1860"/>
                  </a:lnTo>
                  <a:lnTo>
                    <a:pt x="926" y="1546"/>
                  </a:lnTo>
                  <a:lnTo>
                    <a:pt x="871" y="1573"/>
                  </a:lnTo>
                  <a:lnTo>
                    <a:pt x="871" y="1654"/>
                  </a:lnTo>
                  <a:close/>
                  <a:moveTo>
                    <a:pt x="832" y="1815"/>
                  </a:moveTo>
                  <a:lnTo>
                    <a:pt x="832" y="1815"/>
                  </a:lnTo>
                  <a:lnTo>
                    <a:pt x="826" y="1814"/>
                  </a:lnTo>
                  <a:lnTo>
                    <a:pt x="818" y="1812"/>
                  </a:lnTo>
                  <a:lnTo>
                    <a:pt x="811" y="1808"/>
                  </a:lnTo>
                  <a:lnTo>
                    <a:pt x="805" y="1802"/>
                  </a:lnTo>
                  <a:lnTo>
                    <a:pt x="799" y="1793"/>
                  </a:lnTo>
                  <a:lnTo>
                    <a:pt x="795" y="1781"/>
                  </a:lnTo>
                  <a:lnTo>
                    <a:pt x="791" y="1765"/>
                  </a:lnTo>
                  <a:lnTo>
                    <a:pt x="790" y="1746"/>
                  </a:lnTo>
                  <a:lnTo>
                    <a:pt x="790" y="1746"/>
                  </a:lnTo>
                  <a:lnTo>
                    <a:pt x="791" y="1728"/>
                  </a:lnTo>
                  <a:lnTo>
                    <a:pt x="795" y="1715"/>
                  </a:lnTo>
                  <a:lnTo>
                    <a:pt x="799" y="1704"/>
                  </a:lnTo>
                  <a:lnTo>
                    <a:pt x="805" y="1696"/>
                  </a:lnTo>
                  <a:lnTo>
                    <a:pt x="810" y="1689"/>
                  </a:lnTo>
                  <a:lnTo>
                    <a:pt x="818" y="1686"/>
                  </a:lnTo>
                  <a:lnTo>
                    <a:pt x="824" y="1684"/>
                  </a:lnTo>
                  <a:lnTo>
                    <a:pt x="832" y="1684"/>
                  </a:lnTo>
                  <a:lnTo>
                    <a:pt x="832" y="1684"/>
                  </a:lnTo>
                  <a:lnTo>
                    <a:pt x="839" y="1684"/>
                  </a:lnTo>
                  <a:lnTo>
                    <a:pt x="845" y="1686"/>
                  </a:lnTo>
                  <a:lnTo>
                    <a:pt x="852" y="1688"/>
                  </a:lnTo>
                  <a:lnTo>
                    <a:pt x="856" y="1691"/>
                  </a:lnTo>
                  <a:lnTo>
                    <a:pt x="861" y="1695"/>
                  </a:lnTo>
                  <a:lnTo>
                    <a:pt x="865" y="1698"/>
                  </a:lnTo>
                  <a:lnTo>
                    <a:pt x="871" y="1706"/>
                  </a:lnTo>
                  <a:lnTo>
                    <a:pt x="871" y="1793"/>
                  </a:lnTo>
                  <a:lnTo>
                    <a:pt x="871" y="1793"/>
                  </a:lnTo>
                  <a:lnTo>
                    <a:pt x="864" y="1801"/>
                  </a:lnTo>
                  <a:lnTo>
                    <a:pt x="856" y="1807"/>
                  </a:lnTo>
                  <a:lnTo>
                    <a:pt x="852" y="1811"/>
                  </a:lnTo>
                  <a:lnTo>
                    <a:pt x="845" y="1813"/>
                  </a:lnTo>
                  <a:lnTo>
                    <a:pt x="840" y="1814"/>
                  </a:lnTo>
                  <a:lnTo>
                    <a:pt x="832" y="1815"/>
                  </a:lnTo>
                  <a:lnTo>
                    <a:pt x="832" y="1815"/>
                  </a:lnTo>
                  <a:close/>
                  <a:moveTo>
                    <a:pt x="2069" y="1633"/>
                  </a:moveTo>
                  <a:lnTo>
                    <a:pt x="2069" y="1633"/>
                  </a:lnTo>
                  <a:lnTo>
                    <a:pt x="2064" y="1634"/>
                  </a:lnTo>
                  <a:lnTo>
                    <a:pt x="2057" y="1635"/>
                  </a:lnTo>
                  <a:lnTo>
                    <a:pt x="2044" y="1639"/>
                  </a:lnTo>
                  <a:lnTo>
                    <a:pt x="2032" y="1645"/>
                  </a:lnTo>
                  <a:lnTo>
                    <a:pt x="2021" y="1654"/>
                  </a:lnTo>
                  <a:lnTo>
                    <a:pt x="2021" y="1551"/>
                  </a:lnTo>
                  <a:lnTo>
                    <a:pt x="1966" y="1579"/>
                  </a:lnTo>
                  <a:lnTo>
                    <a:pt x="1966" y="1860"/>
                  </a:lnTo>
                  <a:lnTo>
                    <a:pt x="2021" y="1860"/>
                  </a:lnTo>
                  <a:lnTo>
                    <a:pt x="2021" y="1844"/>
                  </a:lnTo>
                  <a:lnTo>
                    <a:pt x="2021" y="1844"/>
                  </a:lnTo>
                  <a:lnTo>
                    <a:pt x="2025" y="1849"/>
                  </a:lnTo>
                  <a:lnTo>
                    <a:pt x="2032" y="1854"/>
                  </a:lnTo>
                  <a:lnTo>
                    <a:pt x="2037" y="1857"/>
                  </a:lnTo>
                  <a:lnTo>
                    <a:pt x="2044" y="1860"/>
                  </a:lnTo>
                  <a:lnTo>
                    <a:pt x="2049" y="1862"/>
                  </a:lnTo>
                  <a:lnTo>
                    <a:pt x="2057" y="1864"/>
                  </a:lnTo>
                  <a:lnTo>
                    <a:pt x="2064" y="1865"/>
                  </a:lnTo>
                  <a:lnTo>
                    <a:pt x="2070" y="1866"/>
                  </a:lnTo>
                  <a:lnTo>
                    <a:pt x="2070" y="1866"/>
                  </a:lnTo>
                  <a:lnTo>
                    <a:pt x="2080" y="1865"/>
                  </a:lnTo>
                  <a:lnTo>
                    <a:pt x="2090" y="1864"/>
                  </a:lnTo>
                  <a:lnTo>
                    <a:pt x="2099" y="1861"/>
                  </a:lnTo>
                  <a:lnTo>
                    <a:pt x="2108" y="1857"/>
                  </a:lnTo>
                  <a:lnTo>
                    <a:pt x="2116" y="1853"/>
                  </a:lnTo>
                  <a:lnTo>
                    <a:pt x="2122" y="1848"/>
                  </a:lnTo>
                  <a:lnTo>
                    <a:pt x="2129" y="1841"/>
                  </a:lnTo>
                  <a:lnTo>
                    <a:pt x="2134" y="1835"/>
                  </a:lnTo>
                  <a:lnTo>
                    <a:pt x="2140" y="1826"/>
                  </a:lnTo>
                  <a:lnTo>
                    <a:pt x="2144" y="1817"/>
                  </a:lnTo>
                  <a:lnTo>
                    <a:pt x="2148" y="1807"/>
                  </a:lnTo>
                  <a:lnTo>
                    <a:pt x="2151" y="1797"/>
                  </a:lnTo>
                  <a:lnTo>
                    <a:pt x="2154" y="1786"/>
                  </a:lnTo>
                  <a:lnTo>
                    <a:pt x="2155" y="1774"/>
                  </a:lnTo>
                  <a:lnTo>
                    <a:pt x="2157" y="1761"/>
                  </a:lnTo>
                  <a:lnTo>
                    <a:pt x="2158" y="1747"/>
                  </a:lnTo>
                  <a:lnTo>
                    <a:pt x="2158" y="1747"/>
                  </a:lnTo>
                  <a:lnTo>
                    <a:pt x="2157" y="1734"/>
                  </a:lnTo>
                  <a:lnTo>
                    <a:pt x="2155" y="1722"/>
                  </a:lnTo>
                  <a:lnTo>
                    <a:pt x="2153" y="1710"/>
                  </a:lnTo>
                  <a:lnTo>
                    <a:pt x="2151" y="1699"/>
                  </a:lnTo>
                  <a:lnTo>
                    <a:pt x="2148" y="1689"/>
                  </a:lnTo>
                  <a:lnTo>
                    <a:pt x="2143" y="1680"/>
                  </a:lnTo>
                  <a:lnTo>
                    <a:pt x="2139" y="1672"/>
                  </a:lnTo>
                  <a:lnTo>
                    <a:pt x="2133" y="1664"/>
                  </a:lnTo>
                  <a:lnTo>
                    <a:pt x="2128" y="1657"/>
                  </a:lnTo>
                  <a:lnTo>
                    <a:pt x="2121" y="1651"/>
                  </a:lnTo>
                  <a:lnTo>
                    <a:pt x="2113" y="1645"/>
                  </a:lnTo>
                  <a:lnTo>
                    <a:pt x="2106" y="1641"/>
                  </a:lnTo>
                  <a:lnTo>
                    <a:pt x="2098" y="1637"/>
                  </a:lnTo>
                  <a:lnTo>
                    <a:pt x="2089" y="1635"/>
                  </a:lnTo>
                  <a:lnTo>
                    <a:pt x="2079" y="1634"/>
                  </a:lnTo>
                  <a:lnTo>
                    <a:pt x="2069" y="1633"/>
                  </a:lnTo>
                  <a:lnTo>
                    <a:pt x="2069" y="1633"/>
                  </a:lnTo>
                  <a:close/>
                  <a:moveTo>
                    <a:pt x="2059" y="1684"/>
                  </a:moveTo>
                  <a:lnTo>
                    <a:pt x="2059" y="1684"/>
                  </a:lnTo>
                  <a:lnTo>
                    <a:pt x="2067" y="1685"/>
                  </a:lnTo>
                  <a:lnTo>
                    <a:pt x="2075" y="1687"/>
                  </a:lnTo>
                  <a:lnTo>
                    <a:pt x="2081" y="1691"/>
                  </a:lnTo>
                  <a:lnTo>
                    <a:pt x="2088" y="1698"/>
                  </a:lnTo>
                  <a:lnTo>
                    <a:pt x="2094" y="1706"/>
                  </a:lnTo>
                  <a:lnTo>
                    <a:pt x="2097" y="1717"/>
                  </a:lnTo>
                  <a:lnTo>
                    <a:pt x="2100" y="1730"/>
                  </a:lnTo>
                  <a:lnTo>
                    <a:pt x="2101" y="1746"/>
                  </a:lnTo>
                  <a:lnTo>
                    <a:pt x="2101" y="1746"/>
                  </a:lnTo>
                  <a:lnTo>
                    <a:pt x="2100" y="1762"/>
                  </a:lnTo>
                  <a:lnTo>
                    <a:pt x="2098" y="1776"/>
                  </a:lnTo>
                  <a:lnTo>
                    <a:pt x="2096" y="1787"/>
                  </a:lnTo>
                  <a:lnTo>
                    <a:pt x="2091" y="1797"/>
                  </a:lnTo>
                  <a:lnTo>
                    <a:pt x="2085" y="1805"/>
                  </a:lnTo>
                  <a:lnTo>
                    <a:pt x="2078" y="1811"/>
                  </a:lnTo>
                  <a:lnTo>
                    <a:pt x="2070" y="1814"/>
                  </a:lnTo>
                  <a:lnTo>
                    <a:pt x="2061" y="1815"/>
                  </a:lnTo>
                  <a:lnTo>
                    <a:pt x="2061" y="1815"/>
                  </a:lnTo>
                  <a:lnTo>
                    <a:pt x="2053" y="1814"/>
                  </a:lnTo>
                  <a:lnTo>
                    <a:pt x="2046" y="1813"/>
                  </a:lnTo>
                  <a:lnTo>
                    <a:pt x="2041" y="1810"/>
                  </a:lnTo>
                  <a:lnTo>
                    <a:pt x="2035" y="1807"/>
                  </a:lnTo>
                  <a:lnTo>
                    <a:pt x="2026" y="1800"/>
                  </a:lnTo>
                  <a:lnTo>
                    <a:pt x="2021" y="1794"/>
                  </a:lnTo>
                  <a:lnTo>
                    <a:pt x="2021" y="1706"/>
                  </a:lnTo>
                  <a:lnTo>
                    <a:pt x="2021" y="1706"/>
                  </a:lnTo>
                  <a:lnTo>
                    <a:pt x="2024" y="1701"/>
                  </a:lnTo>
                  <a:lnTo>
                    <a:pt x="2029" y="1697"/>
                  </a:lnTo>
                  <a:lnTo>
                    <a:pt x="2033" y="1693"/>
                  </a:lnTo>
                  <a:lnTo>
                    <a:pt x="2037" y="1689"/>
                  </a:lnTo>
                  <a:lnTo>
                    <a:pt x="2043" y="1687"/>
                  </a:lnTo>
                  <a:lnTo>
                    <a:pt x="2048" y="1685"/>
                  </a:lnTo>
                  <a:lnTo>
                    <a:pt x="2054" y="1684"/>
                  </a:lnTo>
                  <a:lnTo>
                    <a:pt x="2059" y="1684"/>
                  </a:lnTo>
                  <a:lnTo>
                    <a:pt x="2059" y="1684"/>
                  </a:lnTo>
                  <a:close/>
                  <a:moveTo>
                    <a:pt x="1445" y="1654"/>
                  </a:moveTo>
                  <a:lnTo>
                    <a:pt x="1445" y="1654"/>
                  </a:lnTo>
                  <a:lnTo>
                    <a:pt x="1440" y="1650"/>
                  </a:lnTo>
                  <a:lnTo>
                    <a:pt x="1435" y="1645"/>
                  </a:lnTo>
                  <a:lnTo>
                    <a:pt x="1428" y="1642"/>
                  </a:lnTo>
                  <a:lnTo>
                    <a:pt x="1423" y="1639"/>
                  </a:lnTo>
                  <a:lnTo>
                    <a:pt x="1416" y="1636"/>
                  </a:lnTo>
                  <a:lnTo>
                    <a:pt x="1409" y="1634"/>
                  </a:lnTo>
                  <a:lnTo>
                    <a:pt x="1403" y="1634"/>
                  </a:lnTo>
                  <a:lnTo>
                    <a:pt x="1396" y="1633"/>
                  </a:lnTo>
                  <a:lnTo>
                    <a:pt x="1396" y="1633"/>
                  </a:lnTo>
                  <a:lnTo>
                    <a:pt x="1386" y="1634"/>
                  </a:lnTo>
                  <a:lnTo>
                    <a:pt x="1376" y="1635"/>
                  </a:lnTo>
                  <a:lnTo>
                    <a:pt x="1367" y="1637"/>
                  </a:lnTo>
                  <a:lnTo>
                    <a:pt x="1360" y="1641"/>
                  </a:lnTo>
                  <a:lnTo>
                    <a:pt x="1352" y="1645"/>
                  </a:lnTo>
                  <a:lnTo>
                    <a:pt x="1344" y="1651"/>
                  </a:lnTo>
                  <a:lnTo>
                    <a:pt x="1338" y="1657"/>
                  </a:lnTo>
                  <a:lnTo>
                    <a:pt x="1332" y="1664"/>
                  </a:lnTo>
                  <a:lnTo>
                    <a:pt x="1327" y="1672"/>
                  </a:lnTo>
                  <a:lnTo>
                    <a:pt x="1322" y="1680"/>
                  </a:lnTo>
                  <a:lnTo>
                    <a:pt x="1318" y="1689"/>
                  </a:lnTo>
                  <a:lnTo>
                    <a:pt x="1314" y="1699"/>
                  </a:lnTo>
                  <a:lnTo>
                    <a:pt x="1312" y="1710"/>
                  </a:lnTo>
                  <a:lnTo>
                    <a:pt x="1310" y="1722"/>
                  </a:lnTo>
                  <a:lnTo>
                    <a:pt x="1309" y="1734"/>
                  </a:lnTo>
                  <a:lnTo>
                    <a:pt x="1309" y="1747"/>
                  </a:lnTo>
                  <a:lnTo>
                    <a:pt x="1309" y="1747"/>
                  </a:lnTo>
                  <a:lnTo>
                    <a:pt x="1309" y="1761"/>
                  </a:lnTo>
                  <a:lnTo>
                    <a:pt x="1310" y="1773"/>
                  </a:lnTo>
                  <a:lnTo>
                    <a:pt x="1312" y="1785"/>
                  </a:lnTo>
                  <a:lnTo>
                    <a:pt x="1314" y="1796"/>
                  </a:lnTo>
                  <a:lnTo>
                    <a:pt x="1318" y="1807"/>
                  </a:lnTo>
                  <a:lnTo>
                    <a:pt x="1321" y="1817"/>
                  </a:lnTo>
                  <a:lnTo>
                    <a:pt x="1327" y="1826"/>
                  </a:lnTo>
                  <a:lnTo>
                    <a:pt x="1331" y="1834"/>
                  </a:lnTo>
                  <a:lnTo>
                    <a:pt x="1338" y="1841"/>
                  </a:lnTo>
                  <a:lnTo>
                    <a:pt x="1343" y="1847"/>
                  </a:lnTo>
                  <a:lnTo>
                    <a:pt x="1351" y="1853"/>
                  </a:lnTo>
                  <a:lnTo>
                    <a:pt x="1359" y="1857"/>
                  </a:lnTo>
                  <a:lnTo>
                    <a:pt x="1366" y="1860"/>
                  </a:lnTo>
                  <a:lnTo>
                    <a:pt x="1375" y="1864"/>
                  </a:lnTo>
                  <a:lnTo>
                    <a:pt x="1385" y="1865"/>
                  </a:lnTo>
                  <a:lnTo>
                    <a:pt x="1395" y="1865"/>
                  </a:lnTo>
                  <a:lnTo>
                    <a:pt x="1395" y="1865"/>
                  </a:lnTo>
                  <a:lnTo>
                    <a:pt x="1402" y="1865"/>
                  </a:lnTo>
                  <a:lnTo>
                    <a:pt x="1408" y="1864"/>
                  </a:lnTo>
                  <a:lnTo>
                    <a:pt x="1415" y="1862"/>
                  </a:lnTo>
                  <a:lnTo>
                    <a:pt x="1421" y="1860"/>
                  </a:lnTo>
                  <a:lnTo>
                    <a:pt x="1428" y="1857"/>
                  </a:lnTo>
                  <a:lnTo>
                    <a:pt x="1434" y="1853"/>
                  </a:lnTo>
                  <a:lnTo>
                    <a:pt x="1439" y="1849"/>
                  </a:lnTo>
                  <a:lnTo>
                    <a:pt x="1445" y="1844"/>
                  </a:lnTo>
                  <a:lnTo>
                    <a:pt x="1445" y="1849"/>
                  </a:lnTo>
                  <a:lnTo>
                    <a:pt x="1445" y="1849"/>
                  </a:lnTo>
                  <a:lnTo>
                    <a:pt x="1445" y="1858"/>
                  </a:lnTo>
                  <a:lnTo>
                    <a:pt x="1444" y="1868"/>
                  </a:lnTo>
                  <a:lnTo>
                    <a:pt x="1441" y="1878"/>
                  </a:lnTo>
                  <a:lnTo>
                    <a:pt x="1439" y="1882"/>
                  </a:lnTo>
                  <a:lnTo>
                    <a:pt x="1436" y="1887"/>
                  </a:lnTo>
                  <a:lnTo>
                    <a:pt x="1433" y="1891"/>
                  </a:lnTo>
                  <a:lnTo>
                    <a:pt x="1428" y="1896"/>
                  </a:lnTo>
                  <a:lnTo>
                    <a:pt x="1421" y="1899"/>
                  </a:lnTo>
                  <a:lnTo>
                    <a:pt x="1415" y="1901"/>
                  </a:lnTo>
                  <a:lnTo>
                    <a:pt x="1407" y="1904"/>
                  </a:lnTo>
                  <a:lnTo>
                    <a:pt x="1397" y="1905"/>
                  </a:lnTo>
                  <a:lnTo>
                    <a:pt x="1386" y="1908"/>
                  </a:lnTo>
                  <a:lnTo>
                    <a:pt x="1374" y="1908"/>
                  </a:lnTo>
                  <a:lnTo>
                    <a:pt x="1372" y="1908"/>
                  </a:lnTo>
                  <a:lnTo>
                    <a:pt x="1391" y="1951"/>
                  </a:lnTo>
                  <a:lnTo>
                    <a:pt x="1392" y="1951"/>
                  </a:lnTo>
                  <a:lnTo>
                    <a:pt x="1392" y="1951"/>
                  </a:lnTo>
                  <a:lnTo>
                    <a:pt x="1405" y="1951"/>
                  </a:lnTo>
                  <a:lnTo>
                    <a:pt x="1417" y="1948"/>
                  </a:lnTo>
                  <a:lnTo>
                    <a:pt x="1429" y="1946"/>
                  </a:lnTo>
                  <a:lnTo>
                    <a:pt x="1439" y="1943"/>
                  </a:lnTo>
                  <a:lnTo>
                    <a:pt x="1449" y="1940"/>
                  </a:lnTo>
                  <a:lnTo>
                    <a:pt x="1458" y="1935"/>
                  </a:lnTo>
                  <a:lnTo>
                    <a:pt x="1466" y="1929"/>
                  </a:lnTo>
                  <a:lnTo>
                    <a:pt x="1473" y="1923"/>
                  </a:lnTo>
                  <a:lnTo>
                    <a:pt x="1480" y="1915"/>
                  </a:lnTo>
                  <a:lnTo>
                    <a:pt x="1484" y="1907"/>
                  </a:lnTo>
                  <a:lnTo>
                    <a:pt x="1490" y="1898"/>
                  </a:lnTo>
                  <a:lnTo>
                    <a:pt x="1493" y="1888"/>
                  </a:lnTo>
                  <a:lnTo>
                    <a:pt x="1497" y="1877"/>
                  </a:lnTo>
                  <a:lnTo>
                    <a:pt x="1499" y="1866"/>
                  </a:lnTo>
                  <a:lnTo>
                    <a:pt x="1500" y="1854"/>
                  </a:lnTo>
                  <a:lnTo>
                    <a:pt x="1500" y="1839"/>
                  </a:lnTo>
                  <a:lnTo>
                    <a:pt x="1500" y="1639"/>
                  </a:lnTo>
                  <a:lnTo>
                    <a:pt x="1445" y="1639"/>
                  </a:lnTo>
                  <a:lnTo>
                    <a:pt x="1445" y="1654"/>
                  </a:lnTo>
                  <a:close/>
                  <a:moveTo>
                    <a:pt x="1445" y="1706"/>
                  </a:moveTo>
                  <a:lnTo>
                    <a:pt x="1445" y="1793"/>
                  </a:lnTo>
                  <a:lnTo>
                    <a:pt x="1445" y="1793"/>
                  </a:lnTo>
                  <a:lnTo>
                    <a:pt x="1438" y="1801"/>
                  </a:lnTo>
                  <a:lnTo>
                    <a:pt x="1429" y="1808"/>
                  </a:lnTo>
                  <a:lnTo>
                    <a:pt x="1425" y="1811"/>
                  </a:lnTo>
                  <a:lnTo>
                    <a:pt x="1419" y="1813"/>
                  </a:lnTo>
                  <a:lnTo>
                    <a:pt x="1413" y="1814"/>
                  </a:lnTo>
                  <a:lnTo>
                    <a:pt x="1406" y="1815"/>
                  </a:lnTo>
                  <a:lnTo>
                    <a:pt x="1406" y="1815"/>
                  </a:lnTo>
                  <a:lnTo>
                    <a:pt x="1398" y="1814"/>
                  </a:lnTo>
                  <a:lnTo>
                    <a:pt x="1392" y="1812"/>
                  </a:lnTo>
                  <a:lnTo>
                    <a:pt x="1384" y="1807"/>
                  </a:lnTo>
                  <a:lnTo>
                    <a:pt x="1378" y="1802"/>
                  </a:lnTo>
                  <a:lnTo>
                    <a:pt x="1373" y="1793"/>
                  </a:lnTo>
                  <a:lnTo>
                    <a:pt x="1369" y="1781"/>
                  </a:lnTo>
                  <a:lnTo>
                    <a:pt x="1365" y="1765"/>
                  </a:lnTo>
                  <a:lnTo>
                    <a:pt x="1364" y="1746"/>
                  </a:lnTo>
                  <a:lnTo>
                    <a:pt x="1364" y="1746"/>
                  </a:lnTo>
                  <a:lnTo>
                    <a:pt x="1365" y="1728"/>
                  </a:lnTo>
                  <a:lnTo>
                    <a:pt x="1369" y="1715"/>
                  </a:lnTo>
                  <a:lnTo>
                    <a:pt x="1373" y="1704"/>
                  </a:lnTo>
                  <a:lnTo>
                    <a:pt x="1378" y="1696"/>
                  </a:lnTo>
                  <a:lnTo>
                    <a:pt x="1384" y="1689"/>
                  </a:lnTo>
                  <a:lnTo>
                    <a:pt x="1392" y="1686"/>
                  </a:lnTo>
                  <a:lnTo>
                    <a:pt x="1398" y="1684"/>
                  </a:lnTo>
                  <a:lnTo>
                    <a:pt x="1406" y="1684"/>
                  </a:lnTo>
                  <a:lnTo>
                    <a:pt x="1406" y="1684"/>
                  </a:lnTo>
                  <a:lnTo>
                    <a:pt x="1413" y="1684"/>
                  </a:lnTo>
                  <a:lnTo>
                    <a:pt x="1419" y="1686"/>
                  </a:lnTo>
                  <a:lnTo>
                    <a:pt x="1426" y="1688"/>
                  </a:lnTo>
                  <a:lnTo>
                    <a:pt x="1430" y="1690"/>
                  </a:lnTo>
                  <a:lnTo>
                    <a:pt x="1435" y="1695"/>
                  </a:lnTo>
                  <a:lnTo>
                    <a:pt x="1439" y="1698"/>
                  </a:lnTo>
                  <a:lnTo>
                    <a:pt x="1445" y="1706"/>
                  </a:lnTo>
                  <a:lnTo>
                    <a:pt x="1445" y="1706"/>
                  </a:lnTo>
                  <a:close/>
                  <a:moveTo>
                    <a:pt x="1671" y="1693"/>
                  </a:moveTo>
                  <a:lnTo>
                    <a:pt x="1671" y="1693"/>
                  </a:lnTo>
                  <a:lnTo>
                    <a:pt x="1684" y="1686"/>
                  </a:lnTo>
                  <a:lnTo>
                    <a:pt x="1697" y="1682"/>
                  </a:lnTo>
                  <a:lnTo>
                    <a:pt x="1712" y="1678"/>
                  </a:lnTo>
                  <a:lnTo>
                    <a:pt x="1727" y="1677"/>
                  </a:lnTo>
                  <a:lnTo>
                    <a:pt x="1727" y="1677"/>
                  </a:lnTo>
                  <a:lnTo>
                    <a:pt x="1737" y="1678"/>
                  </a:lnTo>
                  <a:lnTo>
                    <a:pt x="1745" y="1679"/>
                  </a:lnTo>
                  <a:lnTo>
                    <a:pt x="1751" y="1682"/>
                  </a:lnTo>
                  <a:lnTo>
                    <a:pt x="1757" y="1686"/>
                  </a:lnTo>
                  <a:lnTo>
                    <a:pt x="1761" y="1690"/>
                  </a:lnTo>
                  <a:lnTo>
                    <a:pt x="1765" y="1696"/>
                  </a:lnTo>
                  <a:lnTo>
                    <a:pt x="1767" y="1701"/>
                  </a:lnTo>
                  <a:lnTo>
                    <a:pt x="1767" y="1709"/>
                  </a:lnTo>
                  <a:lnTo>
                    <a:pt x="1767" y="1725"/>
                  </a:lnTo>
                  <a:lnTo>
                    <a:pt x="1767" y="1725"/>
                  </a:lnTo>
                  <a:lnTo>
                    <a:pt x="1757" y="1720"/>
                  </a:lnTo>
                  <a:lnTo>
                    <a:pt x="1745" y="1717"/>
                  </a:lnTo>
                  <a:lnTo>
                    <a:pt x="1733" y="1715"/>
                  </a:lnTo>
                  <a:lnTo>
                    <a:pt x="1719" y="1714"/>
                  </a:lnTo>
                  <a:lnTo>
                    <a:pt x="1719" y="1714"/>
                  </a:lnTo>
                  <a:lnTo>
                    <a:pt x="1704" y="1715"/>
                  </a:lnTo>
                  <a:lnTo>
                    <a:pt x="1689" y="1718"/>
                  </a:lnTo>
                  <a:lnTo>
                    <a:pt x="1674" y="1722"/>
                  </a:lnTo>
                  <a:lnTo>
                    <a:pt x="1667" y="1726"/>
                  </a:lnTo>
                  <a:lnTo>
                    <a:pt x="1660" y="1730"/>
                  </a:lnTo>
                  <a:lnTo>
                    <a:pt x="1654" y="1734"/>
                  </a:lnTo>
                  <a:lnTo>
                    <a:pt x="1649" y="1740"/>
                  </a:lnTo>
                  <a:lnTo>
                    <a:pt x="1643" y="1746"/>
                  </a:lnTo>
                  <a:lnTo>
                    <a:pt x="1639" y="1752"/>
                  </a:lnTo>
                  <a:lnTo>
                    <a:pt x="1636" y="1760"/>
                  </a:lnTo>
                  <a:lnTo>
                    <a:pt x="1633" y="1769"/>
                  </a:lnTo>
                  <a:lnTo>
                    <a:pt x="1632" y="1778"/>
                  </a:lnTo>
                  <a:lnTo>
                    <a:pt x="1631" y="1786"/>
                  </a:lnTo>
                  <a:lnTo>
                    <a:pt x="1631" y="1786"/>
                  </a:lnTo>
                  <a:lnTo>
                    <a:pt x="1632" y="1797"/>
                  </a:lnTo>
                  <a:lnTo>
                    <a:pt x="1633" y="1807"/>
                  </a:lnTo>
                  <a:lnTo>
                    <a:pt x="1636" y="1815"/>
                  </a:lnTo>
                  <a:lnTo>
                    <a:pt x="1639" y="1824"/>
                  </a:lnTo>
                  <a:lnTo>
                    <a:pt x="1642" y="1830"/>
                  </a:lnTo>
                  <a:lnTo>
                    <a:pt x="1648" y="1837"/>
                  </a:lnTo>
                  <a:lnTo>
                    <a:pt x="1652" y="1843"/>
                  </a:lnTo>
                  <a:lnTo>
                    <a:pt x="1659" y="1848"/>
                  </a:lnTo>
                  <a:lnTo>
                    <a:pt x="1664" y="1853"/>
                  </a:lnTo>
                  <a:lnTo>
                    <a:pt x="1671" y="1856"/>
                  </a:lnTo>
                  <a:lnTo>
                    <a:pt x="1685" y="1861"/>
                  </a:lnTo>
                  <a:lnTo>
                    <a:pt x="1700" y="1865"/>
                  </a:lnTo>
                  <a:lnTo>
                    <a:pt x="1714" y="1866"/>
                  </a:lnTo>
                  <a:lnTo>
                    <a:pt x="1714" y="1866"/>
                  </a:lnTo>
                  <a:lnTo>
                    <a:pt x="1726" y="1864"/>
                  </a:lnTo>
                  <a:lnTo>
                    <a:pt x="1734" y="1862"/>
                  </a:lnTo>
                  <a:lnTo>
                    <a:pt x="1740" y="1860"/>
                  </a:lnTo>
                  <a:lnTo>
                    <a:pt x="1748" y="1857"/>
                  </a:lnTo>
                  <a:lnTo>
                    <a:pt x="1755" y="1853"/>
                  </a:lnTo>
                  <a:lnTo>
                    <a:pt x="1761" y="1848"/>
                  </a:lnTo>
                  <a:lnTo>
                    <a:pt x="1767" y="1843"/>
                  </a:lnTo>
                  <a:lnTo>
                    <a:pt x="1767" y="1860"/>
                  </a:lnTo>
                  <a:lnTo>
                    <a:pt x="1822" y="1860"/>
                  </a:lnTo>
                  <a:lnTo>
                    <a:pt x="1822" y="1710"/>
                  </a:lnTo>
                  <a:lnTo>
                    <a:pt x="1822" y="1710"/>
                  </a:lnTo>
                  <a:lnTo>
                    <a:pt x="1822" y="1701"/>
                  </a:lnTo>
                  <a:lnTo>
                    <a:pt x="1821" y="1694"/>
                  </a:lnTo>
                  <a:lnTo>
                    <a:pt x="1819" y="1686"/>
                  </a:lnTo>
                  <a:lnTo>
                    <a:pt x="1817" y="1678"/>
                  </a:lnTo>
                  <a:lnTo>
                    <a:pt x="1812" y="1672"/>
                  </a:lnTo>
                  <a:lnTo>
                    <a:pt x="1809" y="1665"/>
                  </a:lnTo>
                  <a:lnTo>
                    <a:pt x="1803" y="1659"/>
                  </a:lnTo>
                  <a:lnTo>
                    <a:pt x="1798" y="1654"/>
                  </a:lnTo>
                  <a:lnTo>
                    <a:pt x="1792" y="1650"/>
                  </a:lnTo>
                  <a:lnTo>
                    <a:pt x="1786" y="1645"/>
                  </a:lnTo>
                  <a:lnTo>
                    <a:pt x="1778" y="1642"/>
                  </a:lnTo>
                  <a:lnTo>
                    <a:pt x="1770" y="1639"/>
                  </a:lnTo>
                  <a:lnTo>
                    <a:pt x="1761" y="1636"/>
                  </a:lnTo>
                  <a:lnTo>
                    <a:pt x="1753" y="1635"/>
                  </a:lnTo>
                  <a:lnTo>
                    <a:pt x="1743" y="1634"/>
                  </a:lnTo>
                  <a:lnTo>
                    <a:pt x="1733" y="1633"/>
                  </a:lnTo>
                  <a:lnTo>
                    <a:pt x="1733" y="1633"/>
                  </a:lnTo>
                  <a:lnTo>
                    <a:pt x="1721" y="1634"/>
                  </a:lnTo>
                  <a:lnTo>
                    <a:pt x="1711" y="1634"/>
                  </a:lnTo>
                  <a:lnTo>
                    <a:pt x="1700" y="1636"/>
                  </a:lnTo>
                  <a:lnTo>
                    <a:pt x="1689" y="1639"/>
                  </a:lnTo>
                  <a:lnTo>
                    <a:pt x="1679" y="1642"/>
                  </a:lnTo>
                  <a:lnTo>
                    <a:pt x="1669" y="1645"/>
                  </a:lnTo>
                  <a:lnTo>
                    <a:pt x="1659" y="1650"/>
                  </a:lnTo>
                  <a:lnTo>
                    <a:pt x="1649" y="1655"/>
                  </a:lnTo>
                  <a:lnTo>
                    <a:pt x="1671" y="1693"/>
                  </a:lnTo>
                  <a:close/>
                  <a:moveTo>
                    <a:pt x="1686" y="1786"/>
                  </a:moveTo>
                  <a:lnTo>
                    <a:pt x="1686" y="1786"/>
                  </a:lnTo>
                  <a:lnTo>
                    <a:pt x="1686" y="1780"/>
                  </a:lnTo>
                  <a:lnTo>
                    <a:pt x="1689" y="1773"/>
                  </a:lnTo>
                  <a:lnTo>
                    <a:pt x="1692" y="1768"/>
                  </a:lnTo>
                  <a:lnTo>
                    <a:pt x="1696" y="1763"/>
                  </a:lnTo>
                  <a:lnTo>
                    <a:pt x="1702" y="1760"/>
                  </a:lnTo>
                  <a:lnTo>
                    <a:pt x="1708" y="1758"/>
                  </a:lnTo>
                  <a:lnTo>
                    <a:pt x="1716" y="1755"/>
                  </a:lnTo>
                  <a:lnTo>
                    <a:pt x="1724" y="1755"/>
                  </a:lnTo>
                  <a:lnTo>
                    <a:pt x="1724" y="1755"/>
                  </a:lnTo>
                  <a:lnTo>
                    <a:pt x="1736" y="1755"/>
                  </a:lnTo>
                  <a:lnTo>
                    <a:pt x="1747" y="1758"/>
                  </a:lnTo>
                  <a:lnTo>
                    <a:pt x="1757" y="1761"/>
                  </a:lnTo>
                  <a:lnTo>
                    <a:pt x="1767" y="1766"/>
                  </a:lnTo>
                  <a:lnTo>
                    <a:pt x="1767" y="1796"/>
                  </a:lnTo>
                  <a:lnTo>
                    <a:pt x="1767" y="1796"/>
                  </a:lnTo>
                  <a:lnTo>
                    <a:pt x="1765" y="1801"/>
                  </a:lnTo>
                  <a:lnTo>
                    <a:pt x="1760" y="1805"/>
                  </a:lnTo>
                  <a:lnTo>
                    <a:pt x="1756" y="1810"/>
                  </a:lnTo>
                  <a:lnTo>
                    <a:pt x="1750" y="1813"/>
                  </a:lnTo>
                  <a:lnTo>
                    <a:pt x="1745" y="1816"/>
                  </a:lnTo>
                  <a:lnTo>
                    <a:pt x="1738" y="1818"/>
                  </a:lnTo>
                  <a:lnTo>
                    <a:pt x="1732" y="1819"/>
                  </a:lnTo>
                  <a:lnTo>
                    <a:pt x="1724" y="1821"/>
                  </a:lnTo>
                  <a:lnTo>
                    <a:pt x="1724" y="1821"/>
                  </a:lnTo>
                  <a:lnTo>
                    <a:pt x="1716" y="1819"/>
                  </a:lnTo>
                  <a:lnTo>
                    <a:pt x="1708" y="1817"/>
                  </a:lnTo>
                  <a:lnTo>
                    <a:pt x="1702" y="1815"/>
                  </a:lnTo>
                  <a:lnTo>
                    <a:pt x="1696" y="1811"/>
                  </a:lnTo>
                  <a:lnTo>
                    <a:pt x="1692" y="1806"/>
                  </a:lnTo>
                  <a:lnTo>
                    <a:pt x="1689" y="1801"/>
                  </a:lnTo>
                  <a:lnTo>
                    <a:pt x="1687" y="1794"/>
                  </a:lnTo>
                  <a:lnTo>
                    <a:pt x="1686" y="1786"/>
                  </a:lnTo>
                  <a:lnTo>
                    <a:pt x="1686" y="1786"/>
                  </a:lnTo>
                  <a:close/>
                  <a:moveTo>
                    <a:pt x="2333" y="1796"/>
                  </a:moveTo>
                  <a:lnTo>
                    <a:pt x="2333" y="1796"/>
                  </a:lnTo>
                  <a:lnTo>
                    <a:pt x="2325" y="1803"/>
                  </a:lnTo>
                  <a:lnTo>
                    <a:pt x="2315" y="1808"/>
                  </a:lnTo>
                  <a:lnTo>
                    <a:pt x="2310" y="1811"/>
                  </a:lnTo>
                  <a:lnTo>
                    <a:pt x="2303" y="1813"/>
                  </a:lnTo>
                  <a:lnTo>
                    <a:pt x="2297" y="1814"/>
                  </a:lnTo>
                  <a:lnTo>
                    <a:pt x="2290" y="1815"/>
                  </a:lnTo>
                  <a:lnTo>
                    <a:pt x="2290" y="1815"/>
                  </a:lnTo>
                  <a:lnTo>
                    <a:pt x="2285" y="1814"/>
                  </a:lnTo>
                  <a:lnTo>
                    <a:pt x="2278" y="1814"/>
                  </a:lnTo>
                  <a:lnTo>
                    <a:pt x="2270" y="1812"/>
                  </a:lnTo>
                  <a:lnTo>
                    <a:pt x="2261" y="1807"/>
                  </a:lnTo>
                  <a:lnTo>
                    <a:pt x="2254" y="1802"/>
                  </a:lnTo>
                  <a:lnTo>
                    <a:pt x="2250" y="1797"/>
                  </a:lnTo>
                  <a:lnTo>
                    <a:pt x="2247" y="1793"/>
                  </a:lnTo>
                  <a:lnTo>
                    <a:pt x="2245" y="1787"/>
                  </a:lnTo>
                  <a:lnTo>
                    <a:pt x="2243" y="1781"/>
                  </a:lnTo>
                  <a:lnTo>
                    <a:pt x="2242" y="1774"/>
                  </a:lnTo>
                  <a:lnTo>
                    <a:pt x="2240" y="1766"/>
                  </a:lnTo>
                  <a:lnTo>
                    <a:pt x="2376" y="1766"/>
                  </a:lnTo>
                  <a:lnTo>
                    <a:pt x="2376" y="1766"/>
                  </a:lnTo>
                  <a:lnTo>
                    <a:pt x="2377" y="1750"/>
                  </a:lnTo>
                  <a:lnTo>
                    <a:pt x="2377" y="1750"/>
                  </a:lnTo>
                  <a:lnTo>
                    <a:pt x="2377" y="1737"/>
                  </a:lnTo>
                  <a:lnTo>
                    <a:pt x="2375" y="1725"/>
                  </a:lnTo>
                  <a:lnTo>
                    <a:pt x="2374" y="1712"/>
                  </a:lnTo>
                  <a:lnTo>
                    <a:pt x="2371" y="1701"/>
                  </a:lnTo>
                  <a:lnTo>
                    <a:pt x="2367" y="1691"/>
                  </a:lnTo>
                  <a:lnTo>
                    <a:pt x="2363" y="1682"/>
                  </a:lnTo>
                  <a:lnTo>
                    <a:pt x="2357" y="1673"/>
                  </a:lnTo>
                  <a:lnTo>
                    <a:pt x="2352" y="1665"/>
                  </a:lnTo>
                  <a:lnTo>
                    <a:pt x="2345" y="1657"/>
                  </a:lnTo>
                  <a:lnTo>
                    <a:pt x="2339" y="1652"/>
                  </a:lnTo>
                  <a:lnTo>
                    <a:pt x="2331" y="1646"/>
                  </a:lnTo>
                  <a:lnTo>
                    <a:pt x="2322" y="1642"/>
                  </a:lnTo>
                  <a:lnTo>
                    <a:pt x="2313" y="1639"/>
                  </a:lnTo>
                  <a:lnTo>
                    <a:pt x="2304" y="1635"/>
                  </a:lnTo>
                  <a:lnTo>
                    <a:pt x="2294" y="1634"/>
                  </a:lnTo>
                  <a:lnTo>
                    <a:pt x="2283" y="1633"/>
                  </a:lnTo>
                  <a:lnTo>
                    <a:pt x="2283" y="1633"/>
                  </a:lnTo>
                  <a:lnTo>
                    <a:pt x="2274" y="1634"/>
                  </a:lnTo>
                  <a:lnTo>
                    <a:pt x="2264" y="1635"/>
                  </a:lnTo>
                  <a:lnTo>
                    <a:pt x="2254" y="1639"/>
                  </a:lnTo>
                  <a:lnTo>
                    <a:pt x="2244" y="1642"/>
                  </a:lnTo>
                  <a:lnTo>
                    <a:pt x="2235" y="1646"/>
                  </a:lnTo>
                  <a:lnTo>
                    <a:pt x="2227" y="1653"/>
                  </a:lnTo>
                  <a:lnTo>
                    <a:pt x="2219" y="1658"/>
                  </a:lnTo>
                  <a:lnTo>
                    <a:pt x="2213" y="1666"/>
                  </a:lnTo>
                  <a:lnTo>
                    <a:pt x="2206" y="1674"/>
                  </a:lnTo>
                  <a:lnTo>
                    <a:pt x="2201" y="1683"/>
                  </a:lnTo>
                  <a:lnTo>
                    <a:pt x="2196" y="1693"/>
                  </a:lnTo>
                  <a:lnTo>
                    <a:pt x="2192" y="1703"/>
                  </a:lnTo>
                  <a:lnTo>
                    <a:pt x="2189" y="1714"/>
                  </a:lnTo>
                  <a:lnTo>
                    <a:pt x="2186" y="1726"/>
                  </a:lnTo>
                  <a:lnTo>
                    <a:pt x="2185" y="1737"/>
                  </a:lnTo>
                  <a:lnTo>
                    <a:pt x="2184" y="1750"/>
                  </a:lnTo>
                  <a:lnTo>
                    <a:pt x="2184" y="1750"/>
                  </a:lnTo>
                  <a:lnTo>
                    <a:pt x="2185" y="1762"/>
                  </a:lnTo>
                  <a:lnTo>
                    <a:pt x="2186" y="1774"/>
                  </a:lnTo>
                  <a:lnTo>
                    <a:pt x="2189" y="1786"/>
                  </a:lnTo>
                  <a:lnTo>
                    <a:pt x="2192" y="1797"/>
                  </a:lnTo>
                  <a:lnTo>
                    <a:pt x="2196" y="1807"/>
                  </a:lnTo>
                  <a:lnTo>
                    <a:pt x="2201" y="1817"/>
                  </a:lnTo>
                  <a:lnTo>
                    <a:pt x="2206" y="1826"/>
                  </a:lnTo>
                  <a:lnTo>
                    <a:pt x="2213" y="1834"/>
                  </a:lnTo>
                  <a:lnTo>
                    <a:pt x="2221" y="1840"/>
                  </a:lnTo>
                  <a:lnTo>
                    <a:pt x="2228" y="1847"/>
                  </a:lnTo>
                  <a:lnTo>
                    <a:pt x="2237" y="1853"/>
                  </a:lnTo>
                  <a:lnTo>
                    <a:pt x="2246" y="1857"/>
                  </a:lnTo>
                  <a:lnTo>
                    <a:pt x="2256" y="1860"/>
                  </a:lnTo>
                  <a:lnTo>
                    <a:pt x="2267" y="1864"/>
                  </a:lnTo>
                  <a:lnTo>
                    <a:pt x="2278" y="1865"/>
                  </a:lnTo>
                  <a:lnTo>
                    <a:pt x="2290" y="1866"/>
                  </a:lnTo>
                  <a:lnTo>
                    <a:pt x="2290" y="1866"/>
                  </a:lnTo>
                  <a:lnTo>
                    <a:pt x="2301" y="1865"/>
                  </a:lnTo>
                  <a:lnTo>
                    <a:pt x="2311" y="1864"/>
                  </a:lnTo>
                  <a:lnTo>
                    <a:pt x="2322" y="1860"/>
                  </a:lnTo>
                  <a:lnTo>
                    <a:pt x="2332" y="1857"/>
                  </a:lnTo>
                  <a:lnTo>
                    <a:pt x="2342" y="1851"/>
                  </a:lnTo>
                  <a:lnTo>
                    <a:pt x="2351" y="1846"/>
                  </a:lnTo>
                  <a:lnTo>
                    <a:pt x="2360" y="1838"/>
                  </a:lnTo>
                  <a:lnTo>
                    <a:pt x="2368" y="1830"/>
                  </a:lnTo>
                  <a:lnTo>
                    <a:pt x="2333" y="1796"/>
                  </a:lnTo>
                  <a:close/>
                  <a:moveTo>
                    <a:pt x="2242" y="1726"/>
                  </a:moveTo>
                  <a:lnTo>
                    <a:pt x="2242" y="1726"/>
                  </a:lnTo>
                  <a:lnTo>
                    <a:pt x="2243" y="1716"/>
                  </a:lnTo>
                  <a:lnTo>
                    <a:pt x="2245" y="1707"/>
                  </a:lnTo>
                  <a:lnTo>
                    <a:pt x="2248" y="1699"/>
                  </a:lnTo>
                  <a:lnTo>
                    <a:pt x="2254" y="1693"/>
                  </a:lnTo>
                  <a:lnTo>
                    <a:pt x="2259" y="1687"/>
                  </a:lnTo>
                  <a:lnTo>
                    <a:pt x="2266" y="1684"/>
                  </a:lnTo>
                  <a:lnTo>
                    <a:pt x="2274" y="1680"/>
                  </a:lnTo>
                  <a:lnTo>
                    <a:pt x="2282" y="1680"/>
                  </a:lnTo>
                  <a:lnTo>
                    <a:pt x="2282" y="1680"/>
                  </a:lnTo>
                  <a:lnTo>
                    <a:pt x="2292" y="1682"/>
                  </a:lnTo>
                  <a:lnTo>
                    <a:pt x="2301" y="1684"/>
                  </a:lnTo>
                  <a:lnTo>
                    <a:pt x="2308" y="1688"/>
                  </a:lnTo>
                  <a:lnTo>
                    <a:pt x="2313" y="1695"/>
                  </a:lnTo>
                  <a:lnTo>
                    <a:pt x="2318" y="1701"/>
                  </a:lnTo>
                  <a:lnTo>
                    <a:pt x="2321" y="1709"/>
                  </a:lnTo>
                  <a:lnTo>
                    <a:pt x="2323" y="1718"/>
                  </a:lnTo>
                  <a:lnTo>
                    <a:pt x="2324" y="1726"/>
                  </a:lnTo>
                  <a:lnTo>
                    <a:pt x="2242" y="1726"/>
                  </a:lnTo>
                  <a:close/>
                  <a:moveTo>
                    <a:pt x="2864" y="1796"/>
                  </a:moveTo>
                  <a:lnTo>
                    <a:pt x="2864" y="1796"/>
                  </a:lnTo>
                  <a:lnTo>
                    <a:pt x="2855" y="1803"/>
                  </a:lnTo>
                  <a:lnTo>
                    <a:pt x="2846" y="1808"/>
                  </a:lnTo>
                  <a:lnTo>
                    <a:pt x="2840" y="1811"/>
                  </a:lnTo>
                  <a:lnTo>
                    <a:pt x="2834" y="1813"/>
                  </a:lnTo>
                  <a:lnTo>
                    <a:pt x="2828" y="1814"/>
                  </a:lnTo>
                  <a:lnTo>
                    <a:pt x="2820" y="1815"/>
                  </a:lnTo>
                  <a:lnTo>
                    <a:pt x="2820" y="1815"/>
                  </a:lnTo>
                  <a:lnTo>
                    <a:pt x="2814" y="1814"/>
                  </a:lnTo>
                  <a:lnTo>
                    <a:pt x="2808" y="1814"/>
                  </a:lnTo>
                  <a:lnTo>
                    <a:pt x="2800" y="1812"/>
                  </a:lnTo>
                  <a:lnTo>
                    <a:pt x="2792" y="1807"/>
                  </a:lnTo>
                  <a:lnTo>
                    <a:pt x="2784" y="1802"/>
                  </a:lnTo>
                  <a:lnTo>
                    <a:pt x="2781" y="1797"/>
                  </a:lnTo>
                  <a:lnTo>
                    <a:pt x="2778" y="1793"/>
                  </a:lnTo>
                  <a:lnTo>
                    <a:pt x="2776" y="1787"/>
                  </a:lnTo>
                  <a:lnTo>
                    <a:pt x="2773" y="1781"/>
                  </a:lnTo>
                  <a:lnTo>
                    <a:pt x="2771" y="1774"/>
                  </a:lnTo>
                  <a:lnTo>
                    <a:pt x="2770" y="1766"/>
                  </a:lnTo>
                  <a:lnTo>
                    <a:pt x="2907" y="1766"/>
                  </a:lnTo>
                  <a:lnTo>
                    <a:pt x="2907" y="1766"/>
                  </a:lnTo>
                  <a:lnTo>
                    <a:pt x="2908" y="1750"/>
                  </a:lnTo>
                  <a:lnTo>
                    <a:pt x="2908" y="1750"/>
                  </a:lnTo>
                  <a:lnTo>
                    <a:pt x="2907" y="1737"/>
                  </a:lnTo>
                  <a:lnTo>
                    <a:pt x="2906" y="1725"/>
                  </a:lnTo>
                  <a:lnTo>
                    <a:pt x="2904" y="1712"/>
                  </a:lnTo>
                  <a:lnTo>
                    <a:pt x="2901" y="1701"/>
                  </a:lnTo>
                  <a:lnTo>
                    <a:pt x="2897" y="1691"/>
                  </a:lnTo>
                  <a:lnTo>
                    <a:pt x="2893" y="1682"/>
                  </a:lnTo>
                  <a:lnTo>
                    <a:pt x="2888" y="1673"/>
                  </a:lnTo>
                  <a:lnTo>
                    <a:pt x="2883" y="1665"/>
                  </a:lnTo>
                  <a:lnTo>
                    <a:pt x="2876" y="1657"/>
                  </a:lnTo>
                  <a:lnTo>
                    <a:pt x="2868" y="1652"/>
                  </a:lnTo>
                  <a:lnTo>
                    <a:pt x="2861" y="1646"/>
                  </a:lnTo>
                  <a:lnTo>
                    <a:pt x="2853" y="1642"/>
                  </a:lnTo>
                  <a:lnTo>
                    <a:pt x="2844" y="1639"/>
                  </a:lnTo>
                  <a:lnTo>
                    <a:pt x="2834" y="1635"/>
                  </a:lnTo>
                  <a:lnTo>
                    <a:pt x="2824" y="1634"/>
                  </a:lnTo>
                  <a:lnTo>
                    <a:pt x="2814" y="1633"/>
                  </a:lnTo>
                  <a:lnTo>
                    <a:pt x="2814" y="1633"/>
                  </a:lnTo>
                  <a:lnTo>
                    <a:pt x="2803" y="1634"/>
                  </a:lnTo>
                  <a:lnTo>
                    <a:pt x="2793" y="1635"/>
                  </a:lnTo>
                  <a:lnTo>
                    <a:pt x="2783" y="1639"/>
                  </a:lnTo>
                  <a:lnTo>
                    <a:pt x="2775" y="1642"/>
                  </a:lnTo>
                  <a:lnTo>
                    <a:pt x="2766" y="1646"/>
                  </a:lnTo>
                  <a:lnTo>
                    <a:pt x="2757" y="1653"/>
                  </a:lnTo>
                  <a:lnTo>
                    <a:pt x="2750" y="1658"/>
                  </a:lnTo>
                  <a:lnTo>
                    <a:pt x="2743" y="1666"/>
                  </a:lnTo>
                  <a:lnTo>
                    <a:pt x="2736" y="1674"/>
                  </a:lnTo>
                  <a:lnTo>
                    <a:pt x="2730" y="1683"/>
                  </a:lnTo>
                  <a:lnTo>
                    <a:pt x="2726" y="1693"/>
                  </a:lnTo>
                  <a:lnTo>
                    <a:pt x="2722" y="1703"/>
                  </a:lnTo>
                  <a:lnTo>
                    <a:pt x="2719" y="1714"/>
                  </a:lnTo>
                  <a:lnTo>
                    <a:pt x="2716" y="1726"/>
                  </a:lnTo>
                  <a:lnTo>
                    <a:pt x="2715" y="1737"/>
                  </a:lnTo>
                  <a:lnTo>
                    <a:pt x="2715" y="1750"/>
                  </a:lnTo>
                  <a:lnTo>
                    <a:pt x="2715" y="1750"/>
                  </a:lnTo>
                  <a:lnTo>
                    <a:pt x="2715" y="1762"/>
                  </a:lnTo>
                  <a:lnTo>
                    <a:pt x="2716" y="1774"/>
                  </a:lnTo>
                  <a:lnTo>
                    <a:pt x="2718" y="1786"/>
                  </a:lnTo>
                  <a:lnTo>
                    <a:pt x="2722" y="1797"/>
                  </a:lnTo>
                  <a:lnTo>
                    <a:pt x="2726" y="1807"/>
                  </a:lnTo>
                  <a:lnTo>
                    <a:pt x="2732" y="1817"/>
                  </a:lnTo>
                  <a:lnTo>
                    <a:pt x="2737" y="1826"/>
                  </a:lnTo>
                  <a:lnTo>
                    <a:pt x="2744" y="1834"/>
                  </a:lnTo>
                  <a:lnTo>
                    <a:pt x="2750" y="1840"/>
                  </a:lnTo>
                  <a:lnTo>
                    <a:pt x="2758" y="1847"/>
                  </a:lnTo>
                  <a:lnTo>
                    <a:pt x="2767" y="1853"/>
                  </a:lnTo>
                  <a:lnTo>
                    <a:pt x="2777" y="1857"/>
                  </a:lnTo>
                  <a:lnTo>
                    <a:pt x="2787" y="1860"/>
                  </a:lnTo>
                  <a:lnTo>
                    <a:pt x="2797" y="1864"/>
                  </a:lnTo>
                  <a:lnTo>
                    <a:pt x="2809" y="1865"/>
                  </a:lnTo>
                  <a:lnTo>
                    <a:pt x="2820" y="1866"/>
                  </a:lnTo>
                  <a:lnTo>
                    <a:pt x="2820" y="1866"/>
                  </a:lnTo>
                  <a:lnTo>
                    <a:pt x="2831" y="1865"/>
                  </a:lnTo>
                  <a:lnTo>
                    <a:pt x="2842" y="1864"/>
                  </a:lnTo>
                  <a:lnTo>
                    <a:pt x="2852" y="1860"/>
                  </a:lnTo>
                  <a:lnTo>
                    <a:pt x="2862" y="1857"/>
                  </a:lnTo>
                  <a:lnTo>
                    <a:pt x="2872" y="1851"/>
                  </a:lnTo>
                  <a:lnTo>
                    <a:pt x="2882" y="1846"/>
                  </a:lnTo>
                  <a:lnTo>
                    <a:pt x="2890" y="1838"/>
                  </a:lnTo>
                  <a:lnTo>
                    <a:pt x="2898" y="1830"/>
                  </a:lnTo>
                  <a:lnTo>
                    <a:pt x="2864" y="1796"/>
                  </a:lnTo>
                  <a:close/>
                  <a:moveTo>
                    <a:pt x="2771" y="1726"/>
                  </a:moveTo>
                  <a:lnTo>
                    <a:pt x="2771" y="1726"/>
                  </a:lnTo>
                  <a:lnTo>
                    <a:pt x="2772" y="1716"/>
                  </a:lnTo>
                  <a:lnTo>
                    <a:pt x="2776" y="1707"/>
                  </a:lnTo>
                  <a:lnTo>
                    <a:pt x="2779" y="1699"/>
                  </a:lnTo>
                  <a:lnTo>
                    <a:pt x="2783" y="1693"/>
                  </a:lnTo>
                  <a:lnTo>
                    <a:pt x="2790" y="1687"/>
                  </a:lnTo>
                  <a:lnTo>
                    <a:pt x="2797" y="1684"/>
                  </a:lnTo>
                  <a:lnTo>
                    <a:pt x="2804" y="1680"/>
                  </a:lnTo>
                  <a:lnTo>
                    <a:pt x="2813" y="1680"/>
                  </a:lnTo>
                  <a:lnTo>
                    <a:pt x="2813" y="1680"/>
                  </a:lnTo>
                  <a:lnTo>
                    <a:pt x="2823" y="1682"/>
                  </a:lnTo>
                  <a:lnTo>
                    <a:pt x="2831" y="1684"/>
                  </a:lnTo>
                  <a:lnTo>
                    <a:pt x="2839" y="1688"/>
                  </a:lnTo>
                  <a:lnTo>
                    <a:pt x="2844" y="1695"/>
                  </a:lnTo>
                  <a:lnTo>
                    <a:pt x="2849" y="1701"/>
                  </a:lnTo>
                  <a:lnTo>
                    <a:pt x="2852" y="1709"/>
                  </a:lnTo>
                  <a:lnTo>
                    <a:pt x="2854" y="1718"/>
                  </a:lnTo>
                  <a:lnTo>
                    <a:pt x="2855" y="1726"/>
                  </a:lnTo>
                  <a:lnTo>
                    <a:pt x="2771" y="1726"/>
                  </a:lnTo>
                  <a:close/>
                  <a:moveTo>
                    <a:pt x="2639" y="1783"/>
                  </a:moveTo>
                  <a:lnTo>
                    <a:pt x="2639" y="1783"/>
                  </a:lnTo>
                  <a:lnTo>
                    <a:pt x="2639" y="1791"/>
                  </a:lnTo>
                  <a:lnTo>
                    <a:pt x="2640" y="1796"/>
                  </a:lnTo>
                  <a:lnTo>
                    <a:pt x="2642" y="1802"/>
                  </a:lnTo>
                  <a:lnTo>
                    <a:pt x="2644" y="1806"/>
                  </a:lnTo>
                  <a:lnTo>
                    <a:pt x="2648" y="1810"/>
                  </a:lnTo>
                  <a:lnTo>
                    <a:pt x="2652" y="1812"/>
                  </a:lnTo>
                  <a:lnTo>
                    <a:pt x="2656" y="1813"/>
                  </a:lnTo>
                  <a:lnTo>
                    <a:pt x="2663" y="1813"/>
                  </a:lnTo>
                  <a:lnTo>
                    <a:pt x="2663" y="1813"/>
                  </a:lnTo>
                  <a:lnTo>
                    <a:pt x="2671" y="1813"/>
                  </a:lnTo>
                  <a:lnTo>
                    <a:pt x="2680" y="1811"/>
                  </a:lnTo>
                  <a:lnTo>
                    <a:pt x="2688" y="1807"/>
                  </a:lnTo>
                  <a:lnTo>
                    <a:pt x="2696" y="1803"/>
                  </a:lnTo>
                  <a:lnTo>
                    <a:pt x="2690" y="1855"/>
                  </a:lnTo>
                  <a:lnTo>
                    <a:pt x="2690" y="1855"/>
                  </a:lnTo>
                  <a:lnTo>
                    <a:pt x="2680" y="1859"/>
                  </a:lnTo>
                  <a:lnTo>
                    <a:pt x="2668" y="1862"/>
                  </a:lnTo>
                  <a:lnTo>
                    <a:pt x="2655" y="1865"/>
                  </a:lnTo>
                  <a:lnTo>
                    <a:pt x="2643" y="1866"/>
                  </a:lnTo>
                  <a:lnTo>
                    <a:pt x="2643" y="1866"/>
                  </a:lnTo>
                  <a:lnTo>
                    <a:pt x="2636" y="1865"/>
                  </a:lnTo>
                  <a:lnTo>
                    <a:pt x="2628" y="1864"/>
                  </a:lnTo>
                  <a:lnTo>
                    <a:pt x="2621" y="1861"/>
                  </a:lnTo>
                  <a:lnTo>
                    <a:pt x="2616" y="1859"/>
                  </a:lnTo>
                  <a:lnTo>
                    <a:pt x="2610" y="1856"/>
                  </a:lnTo>
                  <a:lnTo>
                    <a:pt x="2605" y="1853"/>
                  </a:lnTo>
                  <a:lnTo>
                    <a:pt x="2601" y="1848"/>
                  </a:lnTo>
                  <a:lnTo>
                    <a:pt x="2597" y="1843"/>
                  </a:lnTo>
                  <a:lnTo>
                    <a:pt x="2591" y="1833"/>
                  </a:lnTo>
                  <a:lnTo>
                    <a:pt x="2587" y="1821"/>
                  </a:lnTo>
                  <a:lnTo>
                    <a:pt x="2585" y="1810"/>
                  </a:lnTo>
                  <a:lnTo>
                    <a:pt x="2584" y="1797"/>
                  </a:lnTo>
                  <a:lnTo>
                    <a:pt x="2584" y="1689"/>
                  </a:lnTo>
                  <a:lnTo>
                    <a:pt x="2549" y="1689"/>
                  </a:lnTo>
                  <a:lnTo>
                    <a:pt x="2549" y="1639"/>
                  </a:lnTo>
                  <a:lnTo>
                    <a:pt x="2584" y="1639"/>
                  </a:lnTo>
                  <a:lnTo>
                    <a:pt x="2584" y="1581"/>
                  </a:lnTo>
                  <a:lnTo>
                    <a:pt x="2639" y="1554"/>
                  </a:lnTo>
                  <a:lnTo>
                    <a:pt x="2639" y="1639"/>
                  </a:lnTo>
                  <a:lnTo>
                    <a:pt x="2688" y="1639"/>
                  </a:lnTo>
                  <a:lnTo>
                    <a:pt x="2688" y="1689"/>
                  </a:lnTo>
                  <a:lnTo>
                    <a:pt x="2639" y="1689"/>
                  </a:lnTo>
                  <a:lnTo>
                    <a:pt x="2639" y="1783"/>
                  </a:lnTo>
                  <a:close/>
                  <a:moveTo>
                    <a:pt x="2532" y="1855"/>
                  </a:moveTo>
                  <a:lnTo>
                    <a:pt x="2532" y="1855"/>
                  </a:lnTo>
                  <a:lnTo>
                    <a:pt x="2522" y="1859"/>
                  </a:lnTo>
                  <a:lnTo>
                    <a:pt x="2511" y="1862"/>
                  </a:lnTo>
                  <a:lnTo>
                    <a:pt x="2499" y="1865"/>
                  </a:lnTo>
                  <a:lnTo>
                    <a:pt x="2487" y="1866"/>
                  </a:lnTo>
                  <a:lnTo>
                    <a:pt x="2487" y="1866"/>
                  </a:lnTo>
                  <a:lnTo>
                    <a:pt x="2478" y="1865"/>
                  </a:lnTo>
                  <a:lnTo>
                    <a:pt x="2471" y="1864"/>
                  </a:lnTo>
                  <a:lnTo>
                    <a:pt x="2464" y="1861"/>
                  </a:lnTo>
                  <a:lnTo>
                    <a:pt x="2458" y="1859"/>
                  </a:lnTo>
                  <a:lnTo>
                    <a:pt x="2453" y="1856"/>
                  </a:lnTo>
                  <a:lnTo>
                    <a:pt x="2448" y="1853"/>
                  </a:lnTo>
                  <a:lnTo>
                    <a:pt x="2443" y="1848"/>
                  </a:lnTo>
                  <a:lnTo>
                    <a:pt x="2440" y="1843"/>
                  </a:lnTo>
                  <a:lnTo>
                    <a:pt x="2434" y="1833"/>
                  </a:lnTo>
                  <a:lnTo>
                    <a:pt x="2430" y="1821"/>
                  </a:lnTo>
                  <a:lnTo>
                    <a:pt x="2427" y="1810"/>
                  </a:lnTo>
                  <a:lnTo>
                    <a:pt x="2427" y="1797"/>
                  </a:lnTo>
                  <a:lnTo>
                    <a:pt x="2427" y="1689"/>
                  </a:lnTo>
                  <a:lnTo>
                    <a:pt x="2393" y="1689"/>
                  </a:lnTo>
                  <a:lnTo>
                    <a:pt x="2393" y="1639"/>
                  </a:lnTo>
                  <a:lnTo>
                    <a:pt x="2427" y="1639"/>
                  </a:lnTo>
                  <a:lnTo>
                    <a:pt x="2427" y="1581"/>
                  </a:lnTo>
                  <a:lnTo>
                    <a:pt x="2482" y="1554"/>
                  </a:lnTo>
                  <a:lnTo>
                    <a:pt x="2482" y="1639"/>
                  </a:lnTo>
                  <a:lnTo>
                    <a:pt x="2528" y="1639"/>
                  </a:lnTo>
                  <a:lnTo>
                    <a:pt x="2528" y="1689"/>
                  </a:lnTo>
                  <a:lnTo>
                    <a:pt x="2482" y="1689"/>
                  </a:lnTo>
                  <a:lnTo>
                    <a:pt x="2482" y="1783"/>
                  </a:lnTo>
                  <a:lnTo>
                    <a:pt x="2482" y="1783"/>
                  </a:lnTo>
                  <a:lnTo>
                    <a:pt x="2482" y="1791"/>
                  </a:lnTo>
                  <a:lnTo>
                    <a:pt x="2483" y="1796"/>
                  </a:lnTo>
                  <a:lnTo>
                    <a:pt x="2485" y="1802"/>
                  </a:lnTo>
                  <a:lnTo>
                    <a:pt x="2488" y="1806"/>
                  </a:lnTo>
                  <a:lnTo>
                    <a:pt x="2491" y="1810"/>
                  </a:lnTo>
                  <a:lnTo>
                    <a:pt x="2495" y="1812"/>
                  </a:lnTo>
                  <a:lnTo>
                    <a:pt x="2500" y="1813"/>
                  </a:lnTo>
                  <a:lnTo>
                    <a:pt x="2505" y="1813"/>
                  </a:lnTo>
                  <a:lnTo>
                    <a:pt x="2505" y="1813"/>
                  </a:lnTo>
                  <a:lnTo>
                    <a:pt x="2514" y="1813"/>
                  </a:lnTo>
                  <a:lnTo>
                    <a:pt x="2523" y="1811"/>
                  </a:lnTo>
                  <a:lnTo>
                    <a:pt x="2531" y="1807"/>
                  </a:lnTo>
                  <a:lnTo>
                    <a:pt x="2538" y="1803"/>
                  </a:lnTo>
                  <a:lnTo>
                    <a:pt x="2532" y="1855"/>
                  </a:lnTo>
                  <a:close/>
                  <a:moveTo>
                    <a:pt x="3074" y="1700"/>
                  </a:moveTo>
                  <a:lnTo>
                    <a:pt x="3074" y="1700"/>
                  </a:lnTo>
                  <a:lnTo>
                    <a:pt x="3066" y="1695"/>
                  </a:lnTo>
                  <a:lnTo>
                    <a:pt x="3057" y="1691"/>
                  </a:lnTo>
                  <a:lnTo>
                    <a:pt x="3047" y="1689"/>
                  </a:lnTo>
                  <a:lnTo>
                    <a:pt x="3037" y="1688"/>
                  </a:lnTo>
                  <a:lnTo>
                    <a:pt x="3037" y="1688"/>
                  </a:lnTo>
                  <a:lnTo>
                    <a:pt x="3028" y="1689"/>
                  </a:lnTo>
                  <a:lnTo>
                    <a:pt x="3020" y="1691"/>
                  </a:lnTo>
                  <a:lnTo>
                    <a:pt x="3013" y="1696"/>
                  </a:lnTo>
                  <a:lnTo>
                    <a:pt x="3007" y="1701"/>
                  </a:lnTo>
                  <a:lnTo>
                    <a:pt x="3003" y="1708"/>
                  </a:lnTo>
                  <a:lnTo>
                    <a:pt x="3001" y="1717"/>
                  </a:lnTo>
                  <a:lnTo>
                    <a:pt x="2999" y="1728"/>
                  </a:lnTo>
                  <a:lnTo>
                    <a:pt x="2998" y="1740"/>
                  </a:lnTo>
                  <a:lnTo>
                    <a:pt x="2998" y="1860"/>
                  </a:lnTo>
                  <a:lnTo>
                    <a:pt x="2943" y="1860"/>
                  </a:lnTo>
                  <a:lnTo>
                    <a:pt x="2943" y="1639"/>
                  </a:lnTo>
                  <a:lnTo>
                    <a:pt x="2998" y="1639"/>
                  </a:lnTo>
                  <a:lnTo>
                    <a:pt x="2998" y="1657"/>
                  </a:lnTo>
                  <a:lnTo>
                    <a:pt x="2998" y="1657"/>
                  </a:lnTo>
                  <a:lnTo>
                    <a:pt x="3003" y="1652"/>
                  </a:lnTo>
                  <a:lnTo>
                    <a:pt x="3009" y="1646"/>
                  </a:lnTo>
                  <a:lnTo>
                    <a:pt x="3014" y="1643"/>
                  </a:lnTo>
                  <a:lnTo>
                    <a:pt x="3021" y="1640"/>
                  </a:lnTo>
                  <a:lnTo>
                    <a:pt x="3026" y="1636"/>
                  </a:lnTo>
                  <a:lnTo>
                    <a:pt x="3033" y="1635"/>
                  </a:lnTo>
                  <a:lnTo>
                    <a:pt x="3039" y="1634"/>
                  </a:lnTo>
                  <a:lnTo>
                    <a:pt x="3047" y="1633"/>
                  </a:lnTo>
                  <a:lnTo>
                    <a:pt x="3047" y="1633"/>
                  </a:lnTo>
                  <a:lnTo>
                    <a:pt x="3058" y="1634"/>
                  </a:lnTo>
                  <a:lnTo>
                    <a:pt x="3069" y="1637"/>
                  </a:lnTo>
                  <a:lnTo>
                    <a:pt x="3079" y="1641"/>
                  </a:lnTo>
                  <a:lnTo>
                    <a:pt x="3088" y="1646"/>
                  </a:lnTo>
                  <a:lnTo>
                    <a:pt x="3074" y="1700"/>
                  </a:lnTo>
                  <a:close/>
                  <a:moveTo>
                    <a:pt x="593" y="1579"/>
                  </a:moveTo>
                  <a:lnTo>
                    <a:pt x="593" y="1607"/>
                  </a:lnTo>
                  <a:lnTo>
                    <a:pt x="537" y="1607"/>
                  </a:lnTo>
                  <a:lnTo>
                    <a:pt x="537" y="1551"/>
                  </a:lnTo>
                  <a:lnTo>
                    <a:pt x="593" y="1551"/>
                  </a:lnTo>
                  <a:lnTo>
                    <a:pt x="593" y="1579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38"/>
                  </a:lnTo>
                  <a:lnTo>
                    <a:pt x="1030" y="1860"/>
                  </a:lnTo>
                  <a:lnTo>
                    <a:pt x="975" y="1860"/>
                  </a:lnTo>
                  <a:lnTo>
                    <a:pt x="975" y="1639"/>
                  </a:lnTo>
                  <a:close/>
                  <a:moveTo>
                    <a:pt x="1030" y="1579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1"/>
                  </a:lnTo>
                  <a:lnTo>
                    <a:pt x="1030" y="1551"/>
                  </a:lnTo>
                  <a:lnTo>
                    <a:pt x="1030" y="1579"/>
                  </a:lnTo>
                  <a:close/>
                  <a:moveTo>
                    <a:pt x="2539" y="2042"/>
                  </a:moveTo>
                  <a:lnTo>
                    <a:pt x="2539" y="2042"/>
                  </a:lnTo>
                  <a:lnTo>
                    <a:pt x="2534" y="2038"/>
                  </a:lnTo>
                  <a:lnTo>
                    <a:pt x="2528" y="2033"/>
                  </a:lnTo>
                  <a:lnTo>
                    <a:pt x="2523" y="2030"/>
                  </a:lnTo>
                  <a:lnTo>
                    <a:pt x="2516" y="2027"/>
                  </a:lnTo>
                  <a:lnTo>
                    <a:pt x="2511" y="2025"/>
                  </a:lnTo>
                  <a:lnTo>
                    <a:pt x="2504" y="2024"/>
                  </a:lnTo>
                  <a:lnTo>
                    <a:pt x="2490" y="2021"/>
                  </a:lnTo>
                  <a:lnTo>
                    <a:pt x="2490" y="2021"/>
                  </a:lnTo>
                  <a:lnTo>
                    <a:pt x="2480" y="2022"/>
                  </a:lnTo>
                  <a:lnTo>
                    <a:pt x="2471" y="2024"/>
                  </a:lnTo>
                  <a:lnTo>
                    <a:pt x="2462" y="2027"/>
                  </a:lnTo>
                  <a:lnTo>
                    <a:pt x="2453" y="2030"/>
                  </a:lnTo>
                  <a:lnTo>
                    <a:pt x="2446" y="2035"/>
                  </a:lnTo>
                  <a:lnTo>
                    <a:pt x="2439" y="2039"/>
                  </a:lnTo>
                  <a:lnTo>
                    <a:pt x="2432" y="2046"/>
                  </a:lnTo>
                  <a:lnTo>
                    <a:pt x="2426" y="2052"/>
                  </a:lnTo>
                  <a:lnTo>
                    <a:pt x="2421" y="2060"/>
                  </a:lnTo>
                  <a:lnTo>
                    <a:pt x="2416" y="2069"/>
                  </a:lnTo>
                  <a:lnTo>
                    <a:pt x="2413" y="2078"/>
                  </a:lnTo>
                  <a:lnTo>
                    <a:pt x="2409" y="2089"/>
                  </a:lnTo>
                  <a:lnTo>
                    <a:pt x="2406" y="2099"/>
                  </a:lnTo>
                  <a:lnTo>
                    <a:pt x="2405" y="2111"/>
                  </a:lnTo>
                  <a:lnTo>
                    <a:pt x="2404" y="2123"/>
                  </a:lnTo>
                  <a:lnTo>
                    <a:pt x="2403" y="2136"/>
                  </a:lnTo>
                  <a:lnTo>
                    <a:pt x="2403" y="2136"/>
                  </a:lnTo>
                  <a:lnTo>
                    <a:pt x="2404" y="2149"/>
                  </a:lnTo>
                  <a:lnTo>
                    <a:pt x="2405" y="2161"/>
                  </a:lnTo>
                  <a:lnTo>
                    <a:pt x="2406" y="2174"/>
                  </a:lnTo>
                  <a:lnTo>
                    <a:pt x="2409" y="2186"/>
                  </a:lnTo>
                  <a:lnTo>
                    <a:pt x="2411" y="2196"/>
                  </a:lnTo>
                  <a:lnTo>
                    <a:pt x="2416" y="2206"/>
                  </a:lnTo>
                  <a:lnTo>
                    <a:pt x="2420" y="2214"/>
                  </a:lnTo>
                  <a:lnTo>
                    <a:pt x="2426" y="2222"/>
                  </a:lnTo>
                  <a:lnTo>
                    <a:pt x="2431" y="2230"/>
                  </a:lnTo>
                  <a:lnTo>
                    <a:pt x="2438" y="2235"/>
                  </a:lnTo>
                  <a:lnTo>
                    <a:pt x="2445" y="2241"/>
                  </a:lnTo>
                  <a:lnTo>
                    <a:pt x="2452" y="2245"/>
                  </a:lnTo>
                  <a:lnTo>
                    <a:pt x="2461" y="2250"/>
                  </a:lnTo>
                  <a:lnTo>
                    <a:pt x="2470" y="2252"/>
                  </a:lnTo>
                  <a:lnTo>
                    <a:pt x="2479" y="2253"/>
                  </a:lnTo>
                  <a:lnTo>
                    <a:pt x="2489" y="2254"/>
                  </a:lnTo>
                  <a:lnTo>
                    <a:pt x="2489" y="2254"/>
                  </a:lnTo>
                  <a:lnTo>
                    <a:pt x="2495" y="2253"/>
                  </a:lnTo>
                  <a:lnTo>
                    <a:pt x="2503" y="2252"/>
                  </a:lnTo>
                  <a:lnTo>
                    <a:pt x="2510" y="2251"/>
                  </a:lnTo>
                  <a:lnTo>
                    <a:pt x="2515" y="2249"/>
                  </a:lnTo>
                  <a:lnTo>
                    <a:pt x="2522" y="2245"/>
                  </a:lnTo>
                  <a:lnTo>
                    <a:pt x="2528" y="2242"/>
                  </a:lnTo>
                  <a:lnTo>
                    <a:pt x="2534" y="2238"/>
                  </a:lnTo>
                  <a:lnTo>
                    <a:pt x="2539" y="2232"/>
                  </a:lnTo>
                  <a:lnTo>
                    <a:pt x="2539" y="2249"/>
                  </a:lnTo>
                  <a:lnTo>
                    <a:pt x="2595" y="2249"/>
                  </a:lnTo>
                  <a:lnTo>
                    <a:pt x="2595" y="1934"/>
                  </a:lnTo>
                  <a:lnTo>
                    <a:pt x="2539" y="1962"/>
                  </a:lnTo>
                  <a:lnTo>
                    <a:pt x="2539" y="2042"/>
                  </a:lnTo>
                  <a:close/>
                  <a:moveTo>
                    <a:pt x="2501" y="2203"/>
                  </a:moveTo>
                  <a:lnTo>
                    <a:pt x="2501" y="2203"/>
                  </a:lnTo>
                  <a:lnTo>
                    <a:pt x="2493" y="2202"/>
                  </a:lnTo>
                  <a:lnTo>
                    <a:pt x="2487" y="2200"/>
                  </a:lnTo>
                  <a:lnTo>
                    <a:pt x="2479" y="2197"/>
                  </a:lnTo>
                  <a:lnTo>
                    <a:pt x="2472" y="2190"/>
                  </a:lnTo>
                  <a:lnTo>
                    <a:pt x="2467" y="2181"/>
                  </a:lnTo>
                  <a:lnTo>
                    <a:pt x="2462" y="2169"/>
                  </a:lnTo>
                  <a:lnTo>
                    <a:pt x="2460" y="2154"/>
                  </a:lnTo>
                  <a:lnTo>
                    <a:pt x="2459" y="2134"/>
                  </a:lnTo>
                  <a:lnTo>
                    <a:pt x="2459" y="2134"/>
                  </a:lnTo>
                  <a:lnTo>
                    <a:pt x="2460" y="2117"/>
                  </a:lnTo>
                  <a:lnTo>
                    <a:pt x="2462" y="2103"/>
                  </a:lnTo>
                  <a:lnTo>
                    <a:pt x="2467" y="2092"/>
                  </a:lnTo>
                  <a:lnTo>
                    <a:pt x="2472" y="2084"/>
                  </a:lnTo>
                  <a:lnTo>
                    <a:pt x="2479" y="2079"/>
                  </a:lnTo>
                  <a:lnTo>
                    <a:pt x="2485" y="2074"/>
                  </a:lnTo>
                  <a:lnTo>
                    <a:pt x="2493" y="2073"/>
                  </a:lnTo>
                  <a:lnTo>
                    <a:pt x="2500" y="2072"/>
                  </a:lnTo>
                  <a:lnTo>
                    <a:pt x="2500" y="2072"/>
                  </a:lnTo>
                  <a:lnTo>
                    <a:pt x="2507" y="2073"/>
                  </a:lnTo>
                  <a:lnTo>
                    <a:pt x="2514" y="2074"/>
                  </a:lnTo>
                  <a:lnTo>
                    <a:pt x="2520" y="2076"/>
                  </a:lnTo>
                  <a:lnTo>
                    <a:pt x="2525" y="2080"/>
                  </a:lnTo>
                  <a:lnTo>
                    <a:pt x="2530" y="2083"/>
                  </a:lnTo>
                  <a:lnTo>
                    <a:pt x="2534" y="2086"/>
                  </a:lnTo>
                  <a:lnTo>
                    <a:pt x="2539" y="2094"/>
                  </a:lnTo>
                  <a:lnTo>
                    <a:pt x="2539" y="2181"/>
                  </a:lnTo>
                  <a:lnTo>
                    <a:pt x="2539" y="2181"/>
                  </a:lnTo>
                  <a:lnTo>
                    <a:pt x="2533" y="2189"/>
                  </a:lnTo>
                  <a:lnTo>
                    <a:pt x="2525" y="2196"/>
                  </a:lnTo>
                  <a:lnTo>
                    <a:pt x="2520" y="2199"/>
                  </a:lnTo>
                  <a:lnTo>
                    <a:pt x="2514" y="2201"/>
                  </a:lnTo>
                  <a:lnTo>
                    <a:pt x="2507" y="2202"/>
                  </a:lnTo>
                  <a:lnTo>
                    <a:pt x="2501" y="2203"/>
                  </a:lnTo>
                  <a:lnTo>
                    <a:pt x="2501" y="2203"/>
                  </a:lnTo>
                  <a:close/>
                  <a:moveTo>
                    <a:pt x="672" y="2089"/>
                  </a:moveTo>
                  <a:lnTo>
                    <a:pt x="672" y="2089"/>
                  </a:lnTo>
                  <a:lnTo>
                    <a:pt x="664" y="2084"/>
                  </a:lnTo>
                  <a:lnTo>
                    <a:pt x="656" y="2080"/>
                  </a:lnTo>
                  <a:lnTo>
                    <a:pt x="646" y="2078"/>
                  </a:lnTo>
                  <a:lnTo>
                    <a:pt x="636" y="2076"/>
                  </a:lnTo>
                  <a:lnTo>
                    <a:pt x="636" y="2076"/>
                  </a:lnTo>
                  <a:lnTo>
                    <a:pt x="627" y="2078"/>
                  </a:lnTo>
                  <a:lnTo>
                    <a:pt x="618" y="2080"/>
                  </a:lnTo>
                  <a:lnTo>
                    <a:pt x="611" y="2084"/>
                  </a:lnTo>
                  <a:lnTo>
                    <a:pt x="606" y="2090"/>
                  </a:lnTo>
                  <a:lnTo>
                    <a:pt x="601" y="2096"/>
                  </a:lnTo>
                  <a:lnTo>
                    <a:pt x="599" y="2105"/>
                  </a:lnTo>
                  <a:lnTo>
                    <a:pt x="597" y="2116"/>
                  </a:lnTo>
                  <a:lnTo>
                    <a:pt x="596" y="2128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7"/>
                  </a:lnTo>
                  <a:lnTo>
                    <a:pt x="596" y="2027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1" y="2040"/>
                  </a:lnTo>
                  <a:lnTo>
                    <a:pt x="607" y="2035"/>
                  </a:lnTo>
                  <a:lnTo>
                    <a:pt x="613" y="2031"/>
                  </a:lnTo>
                  <a:lnTo>
                    <a:pt x="619" y="2028"/>
                  </a:lnTo>
                  <a:lnTo>
                    <a:pt x="625" y="2025"/>
                  </a:lnTo>
                  <a:lnTo>
                    <a:pt x="631" y="2024"/>
                  </a:lnTo>
                  <a:lnTo>
                    <a:pt x="639" y="2022"/>
                  </a:lnTo>
                  <a:lnTo>
                    <a:pt x="646" y="2021"/>
                  </a:lnTo>
                  <a:lnTo>
                    <a:pt x="646" y="2021"/>
                  </a:lnTo>
                  <a:lnTo>
                    <a:pt x="657" y="2022"/>
                  </a:lnTo>
                  <a:lnTo>
                    <a:pt x="668" y="2026"/>
                  </a:lnTo>
                  <a:lnTo>
                    <a:pt x="679" y="2030"/>
                  </a:lnTo>
                  <a:lnTo>
                    <a:pt x="688" y="2036"/>
                  </a:lnTo>
                  <a:lnTo>
                    <a:pt x="672" y="2089"/>
                  </a:lnTo>
                  <a:close/>
                  <a:moveTo>
                    <a:pt x="241" y="2027"/>
                  </a:moveTo>
                  <a:lnTo>
                    <a:pt x="295" y="2027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7"/>
                  </a:lnTo>
                  <a:lnTo>
                    <a:pt x="160" y="2157"/>
                  </a:lnTo>
                  <a:lnTo>
                    <a:pt x="148" y="2108"/>
                  </a:lnTo>
                  <a:lnTo>
                    <a:pt x="148" y="2108"/>
                  </a:lnTo>
                  <a:lnTo>
                    <a:pt x="142" y="2132"/>
                  </a:lnTo>
                  <a:lnTo>
                    <a:pt x="136" y="2158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7"/>
                  </a:lnTo>
                  <a:lnTo>
                    <a:pt x="0" y="2027"/>
                  </a:lnTo>
                  <a:lnTo>
                    <a:pt x="57" y="2027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6"/>
                  </a:lnTo>
                  <a:lnTo>
                    <a:pt x="88" y="2164"/>
                  </a:lnTo>
                  <a:lnTo>
                    <a:pt x="88" y="2164"/>
                  </a:lnTo>
                  <a:lnTo>
                    <a:pt x="95" y="2136"/>
                  </a:lnTo>
                  <a:lnTo>
                    <a:pt x="102" y="2108"/>
                  </a:lnTo>
                  <a:lnTo>
                    <a:pt x="125" y="2027"/>
                  </a:lnTo>
                  <a:lnTo>
                    <a:pt x="172" y="2027"/>
                  </a:lnTo>
                  <a:lnTo>
                    <a:pt x="195" y="2108"/>
                  </a:lnTo>
                  <a:lnTo>
                    <a:pt x="195" y="2108"/>
                  </a:lnTo>
                  <a:lnTo>
                    <a:pt x="202" y="2135"/>
                  </a:lnTo>
                  <a:lnTo>
                    <a:pt x="209" y="2165"/>
                  </a:lnTo>
                  <a:lnTo>
                    <a:pt x="209" y="2165"/>
                  </a:lnTo>
                  <a:lnTo>
                    <a:pt x="213" y="2139"/>
                  </a:lnTo>
                  <a:lnTo>
                    <a:pt x="220" y="2108"/>
                  </a:lnTo>
                  <a:lnTo>
                    <a:pt x="241" y="2027"/>
                  </a:lnTo>
                  <a:close/>
                  <a:moveTo>
                    <a:pt x="406" y="2021"/>
                  </a:moveTo>
                  <a:lnTo>
                    <a:pt x="406" y="2021"/>
                  </a:lnTo>
                  <a:lnTo>
                    <a:pt x="396" y="2022"/>
                  </a:lnTo>
                  <a:lnTo>
                    <a:pt x="385" y="2024"/>
                  </a:lnTo>
                  <a:lnTo>
                    <a:pt x="375" y="2027"/>
                  </a:lnTo>
                  <a:lnTo>
                    <a:pt x="366" y="2030"/>
                  </a:lnTo>
                  <a:lnTo>
                    <a:pt x="358" y="2035"/>
                  </a:lnTo>
                  <a:lnTo>
                    <a:pt x="349" y="2040"/>
                  </a:lnTo>
                  <a:lnTo>
                    <a:pt x="341" y="2047"/>
                  </a:lnTo>
                  <a:lnTo>
                    <a:pt x="334" y="2054"/>
                  </a:lnTo>
                  <a:lnTo>
                    <a:pt x="328" y="2062"/>
                  </a:lnTo>
                  <a:lnTo>
                    <a:pt x="322" y="2071"/>
                  </a:lnTo>
                  <a:lnTo>
                    <a:pt x="317" y="2081"/>
                  </a:lnTo>
                  <a:lnTo>
                    <a:pt x="313" y="2091"/>
                  </a:lnTo>
                  <a:lnTo>
                    <a:pt x="310" y="2102"/>
                  </a:lnTo>
                  <a:lnTo>
                    <a:pt x="308" y="2113"/>
                  </a:lnTo>
                  <a:lnTo>
                    <a:pt x="306" y="2125"/>
                  </a:lnTo>
                  <a:lnTo>
                    <a:pt x="306" y="2138"/>
                  </a:lnTo>
                  <a:lnTo>
                    <a:pt x="306" y="2138"/>
                  </a:lnTo>
                  <a:lnTo>
                    <a:pt x="306" y="2150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3" y="2185"/>
                  </a:lnTo>
                  <a:lnTo>
                    <a:pt x="317" y="2194"/>
                  </a:lnTo>
                  <a:lnTo>
                    <a:pt x="322" y="2204"/>
                  </a:lnTo>
                  <a:lnTo>
                    <a:pt x="328" y="2213"/>
                  </a:lnTo>
                  <a:lnTo>
                    <a:pt x="334" y="2221"/>
                  </a:lnTo>
                  <a:lnTo>
                    <a:pt x="341" y="2229"/>
                  </a:lnTo>
                  <a:lnTo>
                    <a:pt x="349" y="2235"/>
                  </a:lnTo>
                  <a:lnTo>
                    <a:pt x="358" y="2241"/>
                  </a:lnTo>
                  <a:lnTo>
                    <a:pt x="366" y="2245"/>
                  </a:lnTo>
                  <a:lnTo>
                    <a:pt x="375" y="2249"/>
                  </a:lnTo>
                  <a:lnTo>
                    <a:pt x="385" y="2252"/>
                  </a:lnTo>
                  <a:lnTo>
                    <a:pt x="396" y="2253"/>
                  </a:lnTo>
                  <a:lnTo>
                    <a:pt x="406" y="2254"/>
                  </a:lnTo>
                  <a:lnTo>
                    <a:pt x="406" y="2254"/>
                  </a:lnTo>
                  <a:lnTo>
                    <a:pt x="417" y="2253"/>
                  </a:lnTo>
                  <a:lnTo>
                    <a:pt x="428" y="2252"/>
                  </a:lnTo>
                  <a:lnTo>
                    <a:pt x="438" y="2249"/>
                  </a:lnTo>
                  <a:lnTo>
                    <a:pt x="447" y="2245"/>
                  </a:lnTo>
                  <a:lnTo>
                    <a:pt x="456" y="2241"/>
                  </a:lnTo>
                  <a:lnTo>
                    <a:pt x="465" y="2235"/>
                  </a:lnTo>
                  <a:lnTo>
                    <a:pt x="472" y="2229"/>
                  </a:lnTo>
                  <a:lnTo>
                    <a:pt x="479" y="2221"/>
                  </a:lnTo>
                  <a:lnTo>
                    <a:pt x="486" y="2213"/>
                  </a:lnTo>
                  <a:lnTo>
                    <a:pt x="491" y="2204"/>
                  </a:lnTo>
                  <a:lnTo>
                    <a:pt x="496" y="2194"/>
                  </a:lnTo>
                  <a:lnTo>
                    <a:pt x="500" y="2185"/>
                  </a:lnTo>
                  <a:lnTo>
                    <a:pt x="503" y="2174"/>
                  </a:lnTo>
                  <a:lnTo>
                    <a:pt x="505" y="2163"/>
                  </a:lnTo>
                  <a:lnTo>
                    <a:pt x="508" y="2150"/>
                  </a:lnTo>
                  <a:lnTo>
                    <a:pt x="508" y="2138"/>
                  </a:lnTo>
                  <a:lnTo>
                    <a:pt x="508" y="2138"/>
                  </a:lnTo>
                  <a:lnTo>
                    <a:pt x="508" y="2125"/>
                  </a:lnTo>
                  <a:lnTo>
                    <a:pt x="505" y="2113"/>
                  </a:lnTo>
                  <a:lnTo>
                    <a:pt x="503" y="2102"/>
                  </a:lnTo>
                  <a:lnTo>
                    <a:pt x="500" y="2091"/>
                  </a:lnTo>
                  <a:lnTo>
                    <a:pt x="496" y="2081"/>
                  </a:lnTo>
                  <a:lnTo>
                    <a:pt x="491" y="2071"/>
                  </a:lnTo>
                  <a:lnTo>
                    <a:pt x="486" y="2062"/>
                  </a:lnTo>
                  <a:lnTo>
                    <a:pt x="479" y="2054"/>
                  </a:lnTo>
                  <a:lnTo>
                    <a:pt x="472" y="2047"/>
                  </a:lnTo>
                  <a:lnTo>
                    <a:pt x="465" y="2040"/>
                  </a:lnTo>
                  <a:lnTo>
                    <a:pt x="456" y="2035"/>
                  </a:lnTo>
                  <a:lnTo>
                    <a:pt x="447" y="2030"/>
                  </a:lnTo>
                  <a:lnTo>
                    <a:pt x="438" y="2027"/>
                  </a:lnTo>
                  <a:lnTo>
                    <a:pt x="428" y="2024"/>
                  </a:lnTo>
                  <a:lnTo>
                    <a:pt x="417" y="2022"/>
                  </a:lnTo>
                  <a:lnTo>
                    <a:pt x="406" y="2021"/>
                  </a:lnTo>
                  <a:lnTo>
                    <a:pt x="406" y="2021"/>
                  </a:lnTo>
                  <a:close/>
                  <a:moveTo>
                    <a:pt x="406" y="2202"/>
                  </a:moveTo>
                  <a:lnTo>
                    <a:pt x="406" y="2202"/>
                  </a:lnTo>
                  <a:lnTo>
                    <a:pt x="396" y="2201"/>
                  </a:lnTo>
                  <a:lnTo>
                    <a:pt x="387" y="2198"/>
                  </a:lnTo>
                  <a:lnTo>
                    <a:pt x="381" y="2192"/>
                  </a:lnTo>
                  <a:lnTo>
                    <a:pt x="374" y="2185"/>
                  </a:lnTo>
                  <a:lnTo>
                    <a:pt x="369" y="2176"/>
                  </a:lnTo>
                  <a:lnTo>
                    <a:pt x="364" y="2165"/>
                  </a:lnTo>
                  <a:lnTo>
                    <a:pt x="362" y="2151"/>
                  </a:lnTo>
                  <a:lnTo>
                    <a:pt x="362" y="2138"/>
                  </a:lnTo>
                  <a:lnTo>
                    <a:pt x="362" y="2138"/>
                  </a:lnTo>
                  <a:lnTo>
                    <a:pt x="362" y="2124"/>
                  </a:lnTo>
                  <a:lnTo>
                    <a:pt x="364" y="2111"/>
                  </a:lnTo>
                  <a:lnTo>
                    <a:pt x="369" y="2101"/>
                  </a:lnTo>
                  <a:lnTo>
                    <a:pt x="374" y="2091"/>
                  </a:lnTo>
                  <a:lnTo>
                    <a:pt x="381" y="2083"/>
                  </a:lnTo>
                  <a:lnTo>
                    <a:pt x="387" y="2078"/>
                  </a:lnTo>
                  <a:lnTo>
                    <a:pt x="396" y="2074"/>
                  </a:lnTo>
                  <a:lnTo>
                    <a:pt x="406" y="2073"/>
                  </a:lnTo>
                  <a:lnTo>
                    <a:pt x="406" y="2073"/>
                  </a:lnTo>
                  <a:lnTo>
                    <a:pt x="416" y="2074"/>
                  </a:lnTo>
                  <a:lnTo>
                    <a:pt x="425" y="2078"/>
                  </a:lnTo>
                  <a:lnTo>
                    <a:pt x="433" y="2083"/>
                  </a:lnTo>
                  <a:lnTo>
                    <a:pt x="439" y="2091"/>
                  </a:lnTo>
                  <a:lnTo>
                    <a:pt x="445" y="2101"/>
                  </a:lnTo>
                  <a:lnTo>
                    <a:pt x="448" y="2111"/>
                  </a:lnTo>
                  <a:lnTo>
                    <a:pt x="450" y="2124"/>
                  </a:lnTo>
                  <a:lnTo>
                    <a:pt x="451" y="2138"/>
                  </a:lnTo>
                  <a:lnTo>
                    <a:pt x="451" y="2138"/>
                  </a:lnTo>
                  <a:lnTo>
                    <a:pt x="450" y="2151"/>
                  </a:lnTo>
                  <a:lnTo>
                    <a:pt x="448" y="2165"/>
                  </a:lnTo>
                  <a:lnTo>
                    <a:pt x="445" y="2176"/>
                  </a:lnTo>
                  <a:lnTo>
                    <a:pt x="439" y="2185"/>
                  </a:lnTo>
                  <a:lnTo>
                    <a:pt x="433" y="2192"/>
                  </a:lnTo>
                  <a:lnTo>
                    <a:pt x="425" y="2198"/>
                  </a:lnTo>
                  <a:lnTo>
                    <a:pt x="416" y="2201"/>
                  </a:lnTo>
                  <a:lnTo>
                    <a:pt x="406" y="2202"/>
                  </a:lnTo>
                  <a:lnTo>
                    <a:pt x="406" y="2202"/>
                  </a:lnTo>
                  <a:close/>
                  <a:moveTo>
                    <a:pt x="2269" y="2089"/>
                  </a:moveTo>
                  <a:lnTo>
                    <a:pt x="2269" y="2089"/>
                  </a:lnTo>
                  <a:lnTo>
                    <a:pt x="2260" y="2084"/>
                  </a:lnTo>
                  <a:lnTo>
                    <a:pt x="2251" y="2080"/>
                  </a:lnTo>
                  <a:lnTo>
                    <a:pt x="2242" y="2078"/>
                  </a:lnTo>
                  <a:lnTo>
                    <a:pt x="2233" y="2076"/>
                  </a:lnTo>
                  <a:lnTo>
                    <a:pt x="2233" y="2076"/>
                  </a:lnTo>
                  <a:lnTo>
                    <a:pt x="2223" y="2078"/>
                  </a:lnTo>
                  <a:lnTo>
                    <a:pt x="2215" y="2080"/>
                  </a:lnTo>
                  <a:lnTo>
                    <a:pt x="2208" y="2084"/>
                  </a:lnTo>
                  <a:lnTo>
                    <a:pt x="2203" y="2090"/>
                  </a:lnTo>
                  <a:lnTo>
                    <a:pt x="2198" y="2096"/>
                  </a:lnTo>
                  <a:lnTo>
                    <a:pt x="2195" y="2105"/>
                  </a:lnTo>
                  <a:lnTo>
                    <a:pt x="2193" y="2116"/>
                  </a:lnTo>
                  <a:lnTo>
                    <a:pt x="2193" y="2128"/>
                  </a:lnTo>
                  <a:lnTo>
                    <a:pt x="2193" y="2249"/>
                  </a:lnTo>
                  <a:lnTo>
                    <a:pt x="2138" y="2249"/>
                  </a:lnTo>
                  <a:lnTo>
                    <a:pt x="2138" y="2027"/>
                  </a:lnTo>
                  <a:lnTo>
                    <a:pt x="2193" y="2027"/>
                  </a:lnTo>
                  <a:lnTo>
                    <a:pt x="2193" y="2046"/>
                  </a:lnTo>
                  <a:lnTo>
                    <a:pt x="2193" y="2046"/>
                  </a:lnTo>
                  <a:lnTo>
                    <a:pt x="2197" y="2040"/>
                  </a:lnTo>
                  <a:lnTo>
                    <a:pt x="2203" y="2035"/>
                  </a:lnTo>
                  <a:lnTo>
                    <a:pt x="2208" y="2031"/>
                  </a:lnTo>
                  <a:lnTo>
                    <a:pt x="2215" y="2028"/>
                  </a:lnTo>
                  <a:lnTo>
                    <a:pt x="2222" y="2025"/>
                  </a:lnTo>
                  <a:lnTo>
                    <a:pt x="2228" y="2024"/>
                  </a:lnTo>
                  <a:lnTo>
                    <a:pt x="2235" y="2022"/>
                  </a:lnTo>
                  <a:lnTo>
                    <a:pt x="2242" y="2021"/>
                  </a:lnTo>
                  <a:lnTo>
                    <a:pt x="2242" y="2021"/>
                  </a:lnTo>
                  <a:lnTo>
                    <a:pt x="2253" y="2022"/>
                  </a:lnTo>
                  <a:lnTo>
                    <a:pt x="2264" y="2026"/>
                  </a:lnTo>
                  <a:lnTo>
                    <a:pt x="2275" y="2030"/>
                  </a:lnTo>
                  <a:lnTo>
                    <a:pt x="2283" y="2036"/>
                  </a:lnTo>
                  <a:lnTo>
                    <a:pt x="2269" y="2089"/>
                  </a:lnTo>
                  <a:close/>
                  <a:moveTo>
                    <a:pt x="1836" y="2027"/>
                  </a:moveTo>
                  <a:lnTo>
                    <a:pt x="1891" y="2027"/>
                  </a:lnTo>
                  <a:lnTo>
                    <a:pt x="1828" y="2249"/>
                  </a:lnTo>
                  <a:lnTo>
                    <a:pt x="1780" y="2249"/>
                  </a:lnTo>
                  <a:lnTo>
                    <a:pt x="1756" y="2157"/>
                  </a:lnTo>
                  <a:lnTo>
                    <a:pt x="1756" y="2157"/>
                  </a:lnTo>
                  <a:lnTo>
                    <a:pt x="1744" y="2108"/>
                  </a:lnTo>
                  <a:lnTo>
                    <a:pt x="1744" y="2108"/>
                  </a:lnTo>
                  <a:lnTo>
                    <a:pt x="1738" y="2132"/>
                  </a:lnTo>
                  <a:lnTo>
                    <a:pt x="1732" y="2158"/>
                  </a:lnTo>
                  <a:lnTo>
                    <a:pt x="1707" y="2249"/>
                  </a:lnTo>
                  <a:lnTo>
                    <a:pt x="1660" y="2249"/>
                  </a:lnTo>
                  <a:lnTo>
                    <a:pt x="1659" y="2247"/>
                  </a:lnTo>
                  <a:lnTo>
                    <a:pt x="1597" y="2027"/>
                  </a:lnTo>
                  <a:lnTo>
                    <a:pt x="1653" y="2027"/>
                  </a:lnTo>
                  <a:lnTo>
                    <a:pt x="1674" y="2110"/>
                  </a:lnTo>
                  <a:lnTo>
                    <a:pt x="1674" y="2110"/>
                  </a:lnTo>
                  <a:lnTo>
                    <a:pt x="1680" y="2136"/>
                  </a:lnTo>
                  <a:lnTo>
                    <a:pt x="1685" y="2164"/>
                  </a:lnTo>
                  <a:lnTo>
                    <a:pt x="1685" y="2164"/>
                  </a:lnTo>
                  <a:lnTo>
                    <a:pt x="1691" y="2136"/>
                  </a:lnTo>
                  <a:lnTo>
                    <a:pt x="1699" y="2108"/>
                  </a:lnTo>
                  <a:lnTo>
                    <a:pt x="1722" y="2027"/>
                  </a:lnTo>
                  <a:lnTo>
                    <a:pt x="1768" y="2027"/>
                  </a:lnTo>
                  <a:lnTo>
                    <a:pt x="1791" y="2108"/>
                  </a:lnTo>
                  <a:lnTo>
                    <a:pt x="1791" y="2108"/>
                  </a:lnTo>
                  <a:lnTo>
                    <a:pt x="1798" y="2135"/>
                  </a:lnTo>
                  <a:lnTo>
                    <a:pt x="1804" y="2165"/>
                  </a:lnTo>
                  <a:lnTo>
                    <a:pt x="1804" y="2165"/>
                  </a:lnTo>
                  <a:lnTo>
                    <a:pt x="1810" y="2139"/>
                  </a:lnTo>
                  <a:lnTo>
                    <a:pt x="1817" y="2108"/>
                  </a:lnTo>
                  <a:lnTo>
                    <a:pt x="1836" y="2027"/>
                  </a:lnTo>
                  <a:close/>
                  <a:moveTo>
                    <a:pt x="2002" y="2021"/>
                  </a:moveTo>
                  <a:lnTo>
                    <a:pt x="2002" y="2021"/>
                  </a:lnTo>
                  <a:lnTo>
                    <a:pt x="1992" y="2022"/>
                  </a:lnTo>
                  <a:lnTo>
                    <a:pt x="1981" y="2024"/>
                  </a:lnTo>
                  <a:lnTo>
                    <a:pt x="1971" y="2027"/>
                  </a:lnTo>
                  <a:lnTo>
                    <a:pt x="1962" y="2030"/>
                  </a:lnTo>
                  <a:lnTo>
                    <a:pt x="1953" y="2035"/>
                  </a:lnTo>
                  <a:lnTo>
                    <a:pt x="1945" y="2041"/>
                  </a:lnTo>
                  <a:lnTo>
                    <a:pt x="1937" y="2047"/>
                  </a:lnTo>
                  <a:lnTo>
                    <a:pt x="1930" y="2054"/>
                  </a:lnTo>
                  <a:lnTo>
                    <a:pt x="1924" y="2062"/>
                  </a:lnTo>
                  <a:lnTo>
                    <a:pt x="1918" y="2071"/>
                  </a:lnTo>
                  <a:lnTo>
                    <a:pt x="1913" y="2081"/>
                  </a:lnTo>
                  <a:lnTo>
                    <a:pt x="1909" y="2091"/>
                  </a:lnTo>
                  <a:lnTo>
                    <a:pt x="1906" y="2102"/>
                  </a:lnTo>
                  <a:lnTo>
                    <a:pt x="1903" y="2114"/>
                  </a:lnTo>
                  <a:lnTo>
                    <a:pt x="1902" y="2125"/>
                  </a:lnTo>
                  <a:lnTo>
                    <a:pt x="1902" y="2138"/>
                  </a:lnTo>
                  <a:lnTo>
                    <a:pt x="1902" y="2138"/>
                  </a:lnTo>
                  <a:lnTo>
                    <a:pt x="1902" y="2150"/>
                  </a:lnTo>
                  <a:lnTo>
                    <a:pt x="1903" y="2163"/>
                  </a:lnTo>
                  <a:lnTo>
                    <a:pt x="1906" y="2174"/>
                  </a:lnTo>
                  <a:lnTo>
                    <a:pt x="1909" y="2185"/>
                  </a:lnTo>
                  <a:lnTo>
                    <a:pt x="1913" y="2194"/>
                  </a:lnTo>
                  <a:lnTo>
                    <a:pt x="1918" y="2204"/>
                  </a:lnTo>
                  <a:lnTo>
                    <a:pt x="1924" y="2213"/>
                  </a:lnTo>
                  <a:lnTo>
                    <a:pt x="1930" y="2221"/>
                  </a:lnTo>
                  <a:lnTo>
                    <a:pt x="1937" y="2229"/>
                  </a:lnTo>
                  <a:lnTo>
                    <a:pt x="1945" y="2235"/>
                  </a:lnTo>
                  <a:lnTo>
                    <a:pt x="1953" y="2241"/>
                  </a:lnTo>
                  <a:lnTo>
                    <a:pt x="1962" y="2245"/>
                  </a:lnTo>
                  <a:lnTo>
                    <a:pt x="1971" y="2249"/>
                  </a:lnTo>
                  <a:lnTo>
                    <a:pt x="1981" y="2252"/>
                  </a:lnTo>
                  <a:lnTo>
                    <a:pt x="1992" y="2253"/>
                  </a:lnTo>
                  <a:lnTo>
                    <a:pt x="2002" y="2254"/>
                  </a:lnTo>
                  <a:lnTo>
                    <a:pt x="2002" y="2254"/>
                  </a:lnTo>
                  <a:lnTo>
                    <a:pt x="2013" y="2253"/>
                  </a:lnTo>
                  <a:lnTo>
                    <a:pt x="2024" y="2252"/>
                  </a:lnTo>
                  <a:lnTo>
                    <a:pt x="2034" y="2249"/>
                  </a:lnTo>
                  <a:lnTo>
                    <a:pt x="2043" y="2245"/>
                  </a:lnTo>
                  <a:lnTo>
                    <a:pt x="2052" y="2241"/>
                  </a:lnTo>
                  <a:lnTo>
                    <a:pt x="2061" y="2235"/>
                  </a:lnTo>
                  <a:lnTo>
                    <a:pt x="2068" y="2229"/>
                  </a:lnTo>
                  <a:lnTo>
                    <a:pt x="2075" y="2221"/>
                  </a:lnTo>
                  <a:lnTo>
                    <a:pt x="2081" y="2213"/>
                  </a:lnTo>
                  <a:lnTo>
                    <a:pt x="2087" y="2204"/>
                  </a:lnTo>
                  <a:lnTo>
                    <a:pt x="2091" y="2194"/>
                  </a:lnTo>
                  <a:lnTo>
                    <a:pt x="2096" y="2185"/>
                  </a:lnTo>
                  <a:lnTo>
                    <a:pt x="2099" y="2174"/>
                  </a:lnTo>
                  <a:lnTo>
                    <a:pt x="2101" y="2163"/>
                  </a:lnTo>
                  <a:lnTo>
                    <a:pt x="2104" y="2150"/>
                  </a:lnTo>
                  <a:lnTo>
                    <a:pt x="2104" y="2138"/>
                  </a:lnTo>
                  <a:lnTo>
                    <a:pt x="2104" y="2138"/>
                  </a:lnTo>
                  <a:lnTo>
                    <a:pt x="2104" y="2125"/>
                  </a:lnTo>
                  <a:lnTo>
                    <a:pt x="2101" y="2114"/>
                  </a:lnTo>
                  <a:lnTo>
                    <a:pt x="2099" y="2102"/>
                  </a:lnTo>
                  <a:lnTo>
                    <a:pt x="2096" y="2091"/>
                  </a:lnTo>
                  <a:lnTo>
                    <a:pt x="2091" y="2081"/>
                  </a:lnTo>
                  <a:lnTo>
                    <a:pt x="2087" y="2071"/>
                  </a:lnTo>
                  <a:lnTo>
                    <a:pt x="2081" y="2062"/>
                  </a:lnTo>
                  <a:lnTo>
                    <a:pt x="2075" y="2054"/>
                  </a:lnTo>
                  <a:lnTo>
                    <a:pt x="2068" y="2047"/>
                  </a:lnTo>
                  <a:lnTo>
                    <a:pt x="2061" y="2041"/>
                  </a:lnTo>
                  <a:lnTo>
                    <a:pt x="2052" y="2035"/>
                  </a:lnTo>
                  <a:lnTo>
                    <a:pt x="2043" y="2030"/>
                  </a:lnTo>
                  <a:lnTo>
                    <a:pt x="2034" y="2027"/>
                  </a:lnTo>
                  <a:lnTo>
                    <a:pt x="2024" y="2024"/>
                  </a:lnTo>
                  <a:lnTo>
                    <a:pt x="2013" y="2022"/>
                  </a:lnTo>
                  <a:lnTo>
                    <a:pt x="2002" y="2021"/>
                  </a:lnTo>
                  <a:lnTo>
                    <a:pt x="2002" y="2021"/>
                  </a:lnTo>
                  <a:close/>
                  <a:moveTo>
                    <a:pt x="2002" y="2202"/>
                  </a:moveTo>
                  <a:lnTo>
                    <a:pt x="2002" y="2202"/>
                  </a:lnTo>
                  <a:lnTo>
                    <a:pt x="1992" y="2201"/>
                  </a:lnTo>
                  <a:lnTo>
                    <a:pt x="1984" y="2198"/>
                  </a:lnTo>
                  <a:lnTo>
                    <a:pt x="1977" y="2192"/>
                  </a:lnTo>
                  <a:lnTo>
                    <a:pt x="1970" y="2185"/>
                  </a:lnTo>
                  <a:lnTo>
                    <a:pt x="1964" y="2176"/>
                  </a:lnTo>
                  <a:lnTo>
                    <a:pt x="1960" y="2165"/>
                  </a:lnTo>
                  <a:lnTo>
                    <a:pt x="1958" y="2151"/>
                  </a:lnTo>
                  <a:lnTo>
                    <a:pt x="1958" y="2138"/>
                  </a:lnTo>
                  <a:lnTo>
                    <a:pt x="1958" y="2138"/>
                  </a:lnTo>
                  <a:lnTo>
                    <a:pt x="1958" y="2124"/>
                  </a:lnTo>
                  <a:lnTo>
                    <a:pt x="1960" y="2112"/>
                  </a:lnTo>
                  <a:lnTo>
                    <a:pt x="1964" y="2101"/>
                  </a:lnTo>
                  <a:lnTo>
                    <a:pt x="1970" y="2091"/>
                  </a:lnTo>
                  <a:lnTo>
                    <a:pt x="1977" y="2083"/>
                  </a:lnTo>
                  <a:lnTo>
                    <a:pt x="1984" y="2078"/>
                  </a:lnTo>
                  <a:lnTo>
                    <a:pt x="1992" y="2074"/>
                  </a:lnTo>
                  <a:lnTo>
                    <a:pt x="2002" y="2073"/>
                  </a:lnTo>
                  <a:lnTo>
                    <a:pt x="2002" y="2073"/>
                  </a:lnTo>
                  <a:lnTo>
                    <a:pt x="2012" y="2074"/>
                  </a:lnTo>
                  <a:lnTo>
                    <a:pt x="2021" y="2078"/>
                  </a:lnTo>
                  <a:lnTo>
                    <a:pt x="2029" y="2083"/>
                  </a:lnTo>
                  <a:lnTo>
                    <a:pt x="2035" y="2091"/>
                  </a:lnTo>
                  <a:lnTo>
                    <a:pt x="2041" y="2101"/>
                  </a:lnTo>
                  <a:lnTo>
                    <a:pt x="2044" y="2112"/>
                  </a:lnTo>
                  <a:lnTo>
                    <a:pt x="2046" y="2124"/>
                  </a:lnTo>
                  <a:lnTo>
                    <a:pt x="2047" y="2138"/>
                  </a:lnTo>
                  <a:lnTo>
                    <a:pt x="2047" y="2138"/>
                  </a:lnTo>
                  <a:lnTo>
                    <a:pt x="2046" y="2151"/>
                  </a:lnTo>
                  <a:lnTo>
                    <a:pt x="2044" y="2165"/>
                  </a:lnTo>
                  <a:lnTo>
                    <a:pt x="2041" y="2176"/>
                  </a:lnTo>
                  <a:lnTo>
                    <a:pt x="2035" y="2185"/>
                  </a:lnTo>
                  <a:lnTo>
                    <a:pt x="2029" y="2192"/>
                  </a:lnTo>
                  <a:lnTo>
                    <a:pt x="2021" y="2198"/>
                  </a:lnTo>
                  <a:lnTo>
                    <a:pt x="2012" y="2201"/>
                  </a:lnTo>
                  <a:lnTo>
                    <a:pt x="2002" y="2202"/>
                  </a:lnTo>
                  <a:lnTo>
                    <a:pt x="2002" y="2202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3" y="2249"/>
                  </a:lnTo>
                  <a:lnTo>
                    <a:pt x="797" y="2146"/>
                  </a:lnTo>
                  <a:lnTo>
                    <a:pt x="767" y="2182"/>
                  </a:lnTo>
                  <a:lnTo>
                    <a:pt x="767" y="2249"/>
                  </a:lnTo>
                  <a:lnTo>
                    <a:pt x="713" y="2249"/>
                  </a:lnTo>
                  <a:lnTo>
                    <a:pt x="713" y="1962"/>
                  </a:lnTo>
                  <a:lnTo>
                    <a:pt x="767" y="1934"/>
                  </a:lnTo>
                  <a:lnTo>
                    <a:pt x="767" y="2112"/>
                  </a:lnTo>
                  <a:lnTo>
                    <a:pt x="767" y="2112"/>
                  </a:lnTo>
                  <a:lnTo>
                    <a:pt x="788" y="2083"/>
                  </a:lnTo>
                  <a:lnTo>
                    <a:pt x="832" y="2027"/>
                  </a:lnTo>
                  <a:lnTo>
                    <a:pt x="896" y="2027"/>
                  </a:lnTo>
                  <a:lnTo>
                    <a:pt x="837" y="2100"/>
                  </a:lnTo>
                  <a:close/>
                  <a:moveTo>
                    <a:pt x="1097" y="2249"/>
                  </a:moveTo>
                  <a:lnTo>
                    <a:pt x="1042" y="2249"/>
                  </a:lnTo>
                  <a:lnTo>
                    <a:pt x="1042" y="2027"/>
                  </a:lnTo>
                  <a:lnTo>
                    <a:pt x="1097" y="2027"/>
                  </a:lnTo>
                  <a:lnTo>
                    <a:pt x="1097" y="2046"/>
                  </a:lnTo>
                  <a:lnTo>
                    <a:pt x="1097" y="2046"/>
                  </a:lnTo>
                  <a:lnTo>
                    <a:pt x="1103" y="2040"/>
                  </a:lnTo>
                  <a:lnTo>
                    <a:pt x="1108" y="2036"/>
                  </a:lnTo>
                  <a:lnTo>
                    <a:pt x="1115" y="2031"/>
                  </a:lnTo>
                  <a:lnTo>
                    <a:pt x="1121" y="2028"/>
                  </a:lnTo>
                  <a:lnTo>
                    <a:pt x="1129" y="2026"/>
                  </a:lnTo>
                  <a:lnTo>
                    <a:pt x="1137" y="2024"/>
                  </a:lnTo>
                  <a:lnTo>
                    <a:pt x="1144" y="2022"/>
                  </a:lnTo>
                  <a:lnTo>
                    <a:pt x="1153" y="2021"/>
                  </a:lnTo>
                  <a:lnTo>
                    <a:pt x="1153" y="2021"/>
                  </a:lnTo>
                  <a:lnTo>
                    <a:pt x="1163" y="2022"/>
                  </a:lnTo>
                  <a:lnTo>
                    <a:pt x="1172" y="2024"/>
                  </a:lnTo>
                  <a:lnTo>
                    <a:pt x="1180" y="2026"/>
                  </a:lnTo>
                  <a:lnTo>
                    <a:pt x="1189" y="2028"/>
                  </a:lnTo>
                  <a:lnTo>
                    <a:pt x="1195" y="2032"/>
                  </a:lnTo>
                  <a:lnTo>
                    <a:pt x="1202" y="2037"/>
                  </a:lnTo>
                  <a:lnTo>
                    <a:pt x="1208" y="2041"/>
                  </a:lnTo>
                  <a:lnTo>
                    <a:pt x="1214" y="2048"/>
                  </a:lnTo>
                  <a:lnTo>
                    <a:pt x="1218" y="2054"/>
                  </a:lnTo>
                  <a:lnTo>
                    <a:pt x="1223" y="2062"/>
                  </a:lnTo>
                  <a:lnTo>
                    <a:pt x="1226" y="2070"/>
                  </a:lnTo>
                  <a:lnTo>
                    <a:pt x="1229" y="2080"/>
                  </a:lnTo>
                  <a:lnTo>
                    <a:pt x="1232" y="2090"/>
                  </a:lnTo>
                  <a:lnTo>
                    <a:pt x="1233" y="2100"/>
                  </a:lnTo>
                  <a:lnTo>
                    <a:pt x="1234" y="2111"/>
                  </a:lnTo>
                  <a:lnTo>
                    <a:pt x="1235" y="2123"/>
                  </a:lnTo>
                  <a:lnTo>
                    <a:pt x="1235" y="2249"/>
                  </a:lnTo>
                  <a:lnTo>
                    <a:pt x="1180" y="2249"/>
                  </a:lnTo>
                  <a:lnTo>
                    <a:pt x="1180" y="2126"/>
                  </a:lnTo>
                  <a:lnTo>
                    <a:pt x="1180" y="2126"/>
                  </a:lnTo>
                  <a:lnTo>
                    <a:pt x="1179" y="2114"/>
                  </a:lnTo>
                  <a:lnTo>
                    <a:pt x="1178" y="2102"/>
                  </a:lnTo>
                  <a:lnTo>
                    <a:pt x="1174" y="2093"/>
                  </a:lnTo>
                  <a:lnTo>
                    <a:pt x="1170" y="2085"/>
                  </a:lnTo>
                  <a:lnTo>
                    <a:pt x="1164" y="2080"/>
                  </a:lnTo>
                  <a:lnTo>
                    <a:pt x="1158" y="2075"/>
                  </a:lnTo>
                  <a:lnTo>
                    <a:pt x="1149" y="2073"/>
                  </a:lnTo>
                  <a:lnTo>
                    <a:pt x="1139" y="2072"/>
                  </a:lnTo>
                  <a:lnTo>
                    <a:pt x="1139" y="2072"/>
                  </a:lnTo>
                  <a:lnTo>
                    <a:pt x="1130" y="2073"/>
                  </a:lnTo>
                  <a:lnTo>
                    <a:pt x="1121" y="2075"/>
                  </a:lnTo>
                  <a:lnTo>
                    <a:pt x="1114" y="2080"/>
                  </a:lnTo>
                  <a:lnTo>
                    <a:pt x="1108" y="2086"/>
                  </a:lnTo>
                  <a:lnTo>
                    <a:pt x="1104" y="2093"/>
                  </a:lnTo>
                  <a:lnTo>
                    <a:pt x="1100" y="2103"/>
                  </a:lnTo>
                  <a:lnTo>
                    <a:pt x="1098" y="2114"/>
                  </a:lnTo>
                  <a:lnTo>
                    <a:pt x="1097" y="2126"/>
                  </a:lnTo>
                  <a:lnTo>
                    <a:pt x="1097" y="2249"/>
                  </a:lnTo>
                  <a:close/>
                  <a:moveTo>
                    <a:pt x="1408" y="2042"/>
                  </a:moveTo>
                  <a:lnTo>
                    <a:pt x="1408" y="2042"/>
                  </a:lnTo>
                  <a:lnTo>
                    <a:pt x="1403" y="2038"/>
                  </a:lnTo>
                  <a:lnTo>
                    <a:pt x="1397" y="2033"/>
                  </a:lnTo>
                  <a:lnTo>
                    <a:pt x="1392" y="2030"/>
                  </a:lnTo>
                  <a:lnTo>
                    <a:pt x="1385" y="2027"/>
                  </a:lnTo>
                  <a:lnTo>
                    <a:pt x="1378" y="2025"/>
                  </a:lnTo>
                  <a:lnTo>
                    <a:pt x="1372" y="2024"/>
                  </a:lnTo>
                  <a:lnTo>
                    <a:pt x="1365" y="2022"/>
                  </a:lnTo>
                  <a:lnTo>
                    <a:pt x="1359" y="2021"/>
                  </a:lnTo>
                  <a:lnTo>
                    <a:pt x="1359" y="2021"/>
                  </a:lnTo>
                  <a:lnTo>
                    <a:pt x="1349" y="2022"/>
                  </a:lnTo>
                  <a:lnTo>
                    <a:pt x="1340" y="2024"/>
                  </a:lnTo>
                  <a:lnTo>
                    <a:pt x="1331" y="2026"/>
                  </a:lnTo>
                  <a:lnTo>
                    <a:pt x="1322" y="2030"/>
                  </a:lnTo>
                  <a:lnTo>
                    <a:pt x="1314" y="2033"/>
                  </a:lnTo>
                  <a:lnTo>
                    <a:pt x="1308" y="2039"/>
                  </a:lnTo>
                  <a:lnTo>
                    <a:pt x="1301" y="2046"/>
                  </a:lnTo>
                  <a:lnTo>
                    <a:pt x="1295" y="2052"/>
                  </a:lnTo>
                  <a:lnTo>
                    <a:pt x="1289" y="2060"/>
                  </a:lnTo>
                  <a:lnTo>
                    <a:pt x="1285" y="2069"/>
                  </a:lnTo>
                  <a:lnTo>
                    <a:pt x="1280" y="2078"/>
                  </a:lnTo>
                  <a:lnTo>
                    <a:pt x="1277" y="2089"/>
                  </a:lnTo>
                  <a:lnTo>
                    <a:pt x="1275" y="2099"/>
                  </a:lnTo>
                  <a:lnTo>
                    <a:pt x="1273" y="2111"/>
                  </a:lnTo>
                  <a:lnTo>
                    <a:pt x="1271" y="2123"/>
                  </a:lnTo>
                  <a:lnTo>
                    <a:pt x="1271" y="2135"/>
                  </a:lnTo>
                  <a:lnTo>
                    <a:pt x="1271" y="2135"/>
                  </a:lnTo>
                  <a:lnTo>
                    <a:pt x="1271" y="2149"/>
                  </a:lnTo>
                  <a:lnTo>
                    <a:pt x="1273" y="2161"/>
                  </a:lnTo>
                  <a:lnTo>
                    <a:pt x="1275" y="2174"/>
                  </a:lnTo>
                  <a:lnTo>
                    <a:pt x="1277" y="2186"/>
                  </a:lnTo>
                  <a:lnTo>
                    <a:pt x="1280" y="2196"/>
                  </a:lnTo>
                  <a:lnTo>
                    <a:pt x="1285" y="2206"/>
                  </a:lnTo>
                  <a:lnTo>
                    <a:pt x="1289" y="2214"/>
                  </a:lnTo>
                  <a:lnTo>
                    <a:pt x="1295" y="2222"/>
                  </a:lnTo>
                  <a:lnTo>
                    <a:pt x="1300" y="2230"/>
                  </a:lnTo>
                  <a:lnTo>
                    <a:pt x="1307" y="2235"/>
                  </a:lnTo>
                  <a:lnTo>
                    <a:pt x="1313" y="2241"/>
                  </a:lnTo>
                  <a:lnTo>
                    <a:pt x="1321" y="2245"/>
                  </a:lnTo>
                  <a:lnTo>
                    <a:pt x="1330" y="2249"/>
                  </a:lnTo>
                  <a:lnTo>
                    <a:pt x="1339" y="2252"/>
                  </a:lnTo>
                  <a:lnTo>
                    <a:pt x="1348" y="2253"/>
                  </a:lnTo>
                  <a:lnTo>
                    <a:pt x="1357" y="2254"/>
                  </a:lnTo>
                  <a:lnTo>
                    <a:pt x="1357" y="2254"/>
                  </a:lnTo>
                  <a:lnTo>
                    <a:pt x="1364" y="2253"/>
                  </a:lnTo>
                  <a:lnTo>
                    <a:pt x="1372" y="2252"/>
                  </a:lnTo>
                  <a:lnTo>
                    <a:pt x="1378" y="2251"/>
                  </a:lnTo>
                  <a:lnTo>
                    <a:pt x="1385" y="2249"/>
                  </a:lnTo>
                  <a:lnTo>
                    <a:pt x="1391" y="2245"/>
                  </a:lnTo>
                  <a:lnTo>
                    <a:pt x="1397" y="2242"/>
                  </a:lnTo>
                  <a:lnTo>
                    <a:pt x="1403" y="2238"/>
                  </a:lnTo>
                  <a:lnTo>
                    <a:pt x="1408" y="2232"/>
                  </a:lnTo>
                  <a:lnTo>
                    <a:pt x="1408" y="2238"/>
                  </a:lnTo>
                  <a:lnTo>
                    <a:pt x="1408" y="2238"/>
                  </a:lnTo>
                  <a:lnTo>
                    <a:pt x="1408" y="2246"/>
                  </a:lnTo>
                  <a:lnTo>
                    <a:pt x="1407" y="2256"/>
                  </a:lnTo>
                  <a:lnTo>
                    <a:pt x="1404" y="2266"/>
                  </a:lnTo>
                  <a:lnTo>
                    <a:pt x="1402" y="2271"/>
                  </a:lnTo>
                  <a:lnTo>
                    <a:pt x="1399" y="2275"/>
                  </a:lnTo>
                  <a:lnTo>
                    <a:pt x="1395" y="2279"/>
                  </a:lnTo>
                  <a:lnTo>
                    <a:pt x="1391" y="2284"/>
                  </a:lnTo>
                  <a:lnTo>
                    <a:pt x="1385" y="2287"/>
                  </a:lnTo>
                  <a:lnTo>
                    <a:pt x="1378" y="2290"/>
                  </a:lnTo>
                  <a:lnTo>
                    <a:pt x="1370" y="2293"/>
                  </a:lnTo>
                  <a:lnTo>
                    <a:pt x="1361" y="2295"/>
                  </a:lnTo>
                  <a:lnTo>
                    <a:pt x="1350" y="2296"/>
                  </a:lnTo>
                  <a:lnTo>
                    <a:pt x="1337" y="2296"/>
                  </a:lnTo>
                  <a:lnTo>
                    <a:pt x="1334" y="2296"/>
                  </a:lnTo>
                  <a:lnTo>
                    <a:pt x="1354" y="2339"/>
                  </a:lnTo>
                  <a:lnTo>
                    <a:pt x="1355" y="2339"/>
                  </a:lnTo>
                  <a:lnTo>
                    <a:pt x="1355" y="2339"/>
                  </a:lnTo>
                  <a:lnTo>
                    <a:pt x="1369" y="2339"/>
                  </a:lnTo>
                  <a:lnTo>
                    <a:pt x="1381" y="2338"/>
                  </a:lnTo>
                  <a:lnTo>
                    <a:pt x="1392" y="2335"/>
                  </a:lnTo>
                  <a:lnTo>
                    <a:pt x="1403" y="2332"/>
                  </a:lnTo>
                  <a:lnTo>
                    <a:pt x="1413" y="2328"/>
                  </a:lnTo>
                  <a:lnTo>
                    <a:pt x="1421" y="2324"/>
                  </a:lnTo>
                  <a:lnTo>
                    <a:pt x="1429" y="2318"/>
                  </a:lnTo>
                  <a:lnTo>
                    <a:pt x="1436" y="2311"/>
                  </a:lnTo>
                  <a:lnTo>
                    <a:pt x="1442" y="2304"/>
                  </a:lnTo>
                  <a:lnTo>
                    <a:pt x="1448" y="2296"/>
                  </a:lnTo>
                  <a:lnTo>
                    <a:pt x="1452" y="2286"/>
                  </a:lnTo>
                  <a:lnTo>
                    <a:pt x="1456" y="2276"/>
                  </a:lnTo>
                  <a:lnTo>
                    <a:pt x="1459" y="2266"/>
                  </a:lnTo>
                  <a:lnTo>
                    <a:pt x="1461" y="2254"/>
                  </a:lnTo>
                  <a:lnTo>
                    <a:pt x="1462" y="2242"/>
                  </a:lnTo>
                  <a:lnTo>
                    <a:pt x="1462" y="2229"/>
                  </a:lnTo>
                  <a:lnTo>
                    <a:pt x="1462" y="2027"/>
                  </a:lnTo>
                  <a:lnTo>
                    <a:pt x="1408" y="2027"/>
                  </a:lnTo>
                  <a:lnTo>
                    <a:pt x="1408" y="2042"/>
                  </a:lnTo>
                  <a:close/>
                  <a:moveTo>
                    <a:pt x="1408" y="2094"/>
                  </a:moveTo>
                  <a:lnTo>
                    <a:pt x="1408" y="2181"/>
                  </a:lnTo>
                  <a:lnTo>
                    <a:pt x="1408" y="2181"/>
                  </a:lnTo>
                  <a:lnTo>
                    <a:pt x="1401" y="2189"/>
                  </a:lnTo>
                  <a:lnTo>
                    <a:pt x="1393" y="2197"/>
                  </a:lnTo>
                  <a:lnTo>
                    <a:pt x="1387" y="2199"/>
                  </a:lnTo>
                  <a:lnTo>
                    <a:pt x="1382" y="2201"/>
                  </a:lnTo>
                  <a:lnTo>
                    <a:pt x="1376" y="2202"/>
                  </a:lnTo>
                  <a:lnTo>
                    <a:pt x="1369" y="2203"/>
                  </a:lnTo>
                  <a:lnTo>
                    <a:pt x="1369" y="2203"/>
                  </a:lnTo>
                  <a:lnTo>
                    <a:pt x="1362" y="2202"/>
                  </a:lnTo>
                  <a:lnTo>
                    <a:pt x="1354" y="2200"/>
                  </a:lnTo>
                  <a:lnTo>
                    <a:pt x="1348" y="2197"/>
                  </a:lnTo>
                  <a:lnTo>
                    <a:pt x="1341" y="2190"/>
                  </a:lnTo>
                  <a:lnTo>
                    <a:pt x="1335" y="2181"/>
                  </a:lnTo>
                  <a:lnTo>
                    <a:pt x="1331" y="2169"/>
                  </a:lnTo>
                  <a:lnTo>
                    <a:pt x="1329" y="2154"/>
                  </a:lnTo>
                  <a:lnTo>
                    <a:pt x="1328" y="2134"/>
                  </a:lnTo>
                  <a:lnTo>
                    <a:pt x="1328" y="2134"/>
                  </a:lnTo>
                  <a:lnTo>
                    <a:pt x="1329" y="2117"/>
                  </a:lnTo>
                  <a:lnTo>
                    <a:pt x="1331" y="2103"/>
                  </a:lnTo>
                  <a:lnTo>
                    <a:pt x="1335" y="2092"/>
                  </a:lnTo>
                  <a:lnTo>
                    <a:pt x="1341" y="2084"/>
                  </a:lnTo>
                  <a:lnTo>
                    <a:pt x="1348" y="2079"/>
                  </a:lnTo>
                  <a:lnTo>
                    <a:pt x="1354" y="2074"/>
                  </a:lnTo>
                  <a:lnTo>
                    <a:pt x="1362" y="2073"/>
                  </a:lnTo>
                  <a:lnTo>
                    <a:pt x="1369" y="2072"/>
                  </a:lnTo>
                  <a:lnTo>
                    <a:pt x="1369" y="2072"/>
                  </a:lnTo>
                  <a:lnTo>
                    <a:pt x="1376" y="2073"/>
                  </a:lnTo>
                  <a:lnTo>
                    <a:pt x="1383" y="2074"/>
                  </a:lnTo>
                  <a:lnTo>
                    <a:pt x="1388" y="2076"/>
                  </a:lnTo>
                  <a:lnTo>
                    <a:pt x="1394" y="2080"/>
                  </a:lnTo>
                  <a:lnTo>
                    <a:pt x="1398" y="2083"/>
                  </a:lnTo>
                  <a:lnTo>
                    <a:pt x="1402" y="2086"/>
                  </a:lnTo>
                  <a:lnTo>
                    <a:pt x="1408" y="2094"/>
                  </a:lnTo>
                  <a:lnTo>
                    <a:pt x="1408" y="2094"/>
                  </a:lnTo>
                  <a:close/>
                  <a:moveTo>
                    <a:pt x="938" y="2027"/>
                  </a:moveTo>
                  <a:lnTo>
                    <a:pt x="993" y="2027"/>
                  </a:lnTo>
                  <a:lnTo>
                    <a:pt x="993" y="2123"/>
                  </a:lnTo>
                  <a:lnTo>
                    <a:pt x="993" y="2249"/>
                  </a:lnTo>
                  <a:lnTo>
                    <a:pt x="938" y="2249"/>
                  </a:lnTo>
                  <a:lnTo>
                    <a:pt x="938" y="2027"/>
                  </a:lnTo>
                  <a:close/>
                  <a:moveTo>
                    <a:pt x="993" y="1967"/>
                  </a:moveTo>
                  <a:lnTo>
                    <a:pt x="993" y="1995"/>
                  </a:lnTo>
                  <a:lnTo>
                    <a:pt x="938" y="1995"/>
                  </a:lnTo>
                  <a:lnTo>
                    <a:pt x="938" y="1940"/>
                  </a:lnTo>
                  <a:lnTo>
                    <a:pt x="993" y="1940"/>
                  </a:lnTo>
                  <a:lnTo>
                    <a:pt x="993" y="1967"/>
                  </a:lnTo>
                  <a:close/>
                  <a:moveTo>
                    <a:pt x="2309" y="1962"/>
                  </a:moveTo>
                  <a:lnTo>
                    <a:pt x="2364" y="1934"/>
                  </a:lnTo>
                  <a:lnTo>
                    <a:pt x="2364" y="2127"/>
                  </a:lnTo>
                  <a:lnTo>
                    <a:pt x="2364" y="2249"/>
                  </a:lnTo>
                  <a:lnTo>
                    <a:pt x="2309" y="2249"/>
                  </a:lnTo>
                  <a:lnTo>
                    <a:pt x="2309" y="1962"/>
                  </a:lnTo>
                  <a:close/>
                  <a:moveTo>
                    <a:pt x="397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7" y="495"/>
                  </a:lnTo>
                  <a:lnTo>
                    <a:pt x="397" y="288"/>
                  </a:lnTo>
                  <a:lnTo>
                    <a:pt x="898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1"/>
                  </a:lnTo>
                  <a:lnTo>
                    <a:pt x="1023" y="1251"/>
                  </a:lnTo>
                  <a:lnTo>
                    <a:pt x="1023" y="963"/>
                  </a:lnTo>
                  <a:lnTo>
                    <a:pt x="397" y="963"/>
                  </a:lnTo>
                  <a:lnTo>
                    <a:pt x="397" y="757"/>
                  </a:lnTo>
                  <a:close/>
                  <a:moveTo>
                    <a:pt x="1690" y="0"/>
                  </a:moveTo>
                  <a:lnTo>
                    <a:pt x="1477" y="409"/>
                  </a:lnTo>
                  <a:lnTo>
                    <a:pt x="1265" y="0"/>
                  </a:lnTo>
                  <a:lnTo>
                    <a:pt x="850" y="0"/>
                  </a:lnTo>
                  <a:lnTo>
                    <a:pt x="1287" y="757"/>
                  </a:lnTo>
                  <a:lnTo>
                    <a:pt x="1287" y="1251"/>
                  </a:lnTo>
                  <a:lnTo>
                    <a:pt x="1661" y="1251"/>
                  </a:lnTo>
                  <a:lnTo>
                    <a:pt x="1661" y="757"/>
                  </a:lnTo>
                  <a:lnTo>
                    <a:pt x="2099" y="0"/>
                  </a:lnTo>
                  <a:lnTo>
                    <a:pt x="16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49" noProof="0" dirty="0"/>
            </a:p>
          </p:txBody>
        </p:sp>
      </p:grpSp>
      <p:pic>
        <p:nvPicPr>
          <p:cNvPr id="48" name="Grafik 47">
            <a:extLst>
              <a:ext uri="{FF2B5EF4-FFF2-40B4-BE49-F238E27FC236}">
                <a16:creationId xmlns:a16="http://schemas.microsoft.com/office/drawing/2014/main" id="{CD8CFB81-0F8A-4957-9F71-2E5C7E4E72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68" t="30525" r="48266" b="26518"/>
          <a:stretch/>
        </p:blipFill>
        <p:spPr>
          <a:xfrm>
            <a:off x="3681365" y="791523"/>
            <a:ext cx="1916215" cy="188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14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7A84450B-E946-4307-A583-1AAA759C79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DCD790D2-8CC5-4114-B48E-538D2707FFD8}"/>
              </a:ext>
            </a:extLst>
          </p:cNvPr>
          <p:cNvSpPr/>
          <p:nvPr userDrawn="1"/>
        </p:nvSpPr>
        <p:spPr>
          <a:xfrm>
            <a:off x="0" y="-3566"/>
            <a:ext cx="9144001" cy="5147066"/>
          </a:xfrm>
          <a:prstGeom prst="rect">
            <a:avLst/>
          </a:prstGeom>
          <a:gradFill flip="none" rotWithShape="1">
            <a:gsLst>
              <a:gs pos="3000">
                <a:schemeClr val="bg2">
                  <a:alpha val="91000"/>
                </a:schemeClr>
              </a:gs>
              <a:gs pos="100000">
                <a:schemeClr val="bg2">
                  <a:alpha val="29000"/>
                </a:schemeClr>
              </a:gs>
            </a:gsLst>
            <a:lin ang="0" scaled="1"/>
            <a:tileRect/>
          </a:gra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square" lIns="68544" tIns="34272" rIns="68544" bIns="3427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349" b="0" i="0" u="none" strike="noStrike" kern="0" cap="none" spc="0" normalizeH="0" baseline="0" noProof="0">
              <a:ln>
                <a:noFill/>
              </a:ln>
              <a:solidFill>
                <a:srgbClr val="2E2E38"/>
              </a:solidFill>
              <a:effectLst/>
              <a:uLnTx/>
              <a:uFillTx/>
            </a:endParaRPr>
          </a:p>
        </p:txBody>
      </p:sp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35D77D5-0149-4F43-83C5-2A556C863BD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785588"/>
            <a:ext cx="685205" cy="0"/>
          </a:xfrm>
          <a:prstGeom prst="line">
            <a:avLst/>
          </a:prstGeom>
          <a:noFill/>
          <a:ln w="412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949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1087046"/>
            <a:ext cx="8229600" cy="3482573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CDAE7EFB-C88A-43E1-A427-D63FDF4976B7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6278C3FB-6A80-4CED-BA62-D3F753B7F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944B9BA2-3B2C-4961-9FA6-819D52D72D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81994738-1B8E-43F6-93A8-E71956CE1E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</p:spTree>
    <p:extLst>
      <p:ext uri="{BB962C8B-B14F-4D97-AF65-F5344CB8AC3E}">
        <p14:creationId xmlns:p14="http://schemas.microsoft.com/office/powerpoint/2010/main" val="4078443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0">
            <a:extLst>
              <a:ext uri="{FF2B5EF4-FFF2-40B4-BE49-F238E27FC236}">
                <a16:creationId xmlns:a16="http://schemas.microsoft.com/office/drawing/2014/main" id="{97B9B08E-1FD8-40CD-BC4D-F95F6DE934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192" y="0"/>
            <a:ext cx="9170835" cy="5149453"/>
          </a:xfrm>
          <a:prstGeom prst="rect">
            <a:avLst/>
          </a:prstGeom>
        </p:spPr>
      </p:pic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312070A-9FC0-49BB-A558-0E1B08B4D4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52" imgH="318" progId="TCLayout.ActiveDocument.1">
                  <p:embed/>
                </p:oleObj>
              </mc:Choice>
              <mc:Fallback>
                <p:oleObj name="think-cell Slide" r:id="rId5" imgW="352" imgH="318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7312070A-9FC0-49BB-A558-0E1B08B4D4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FB44FADE-3642-4AAC-B8BA-A90DF9413D6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35D77D5-0149-4F43-83C5-2A556C863BD5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0" y="785588"/>
            <a:ext cx="685205" cy="0"/>
          </a:xfrm>
          <a:prstGeom prst="line">
            <a:avLst/>
          </a:prstGeom>
          <a:noFill/>
          <a:ln w="412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F52ABD-8248-4CFD-BBB1-C4BF7477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52567"/>
          </a:xfrm>
        </p:spPr>
        <p:txBody>
          <a:bodyPr/>
          <a:lstStyle>
            <a:lvl1pPr>
              <a:defRPr sz="1799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GB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A4146C4-1406-4248-9CE2-4F622C7CA9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853440"/>
            <a:ext cx="8229600" cy="3716179"/>
          </a:xfrm>
        </p:spPr>
        <p:txBody>
          <a:bodyPr/>
          <a:lstStyle>
            <a:lvl1pPr marL="26731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499">
                <a:solidFill>
                  <a:schemeClr val="bg1"/>
                </a:solidFill>
              </a:defRPr>
            </a:lvl1pPr>
            <a:lvl2pPr marL="534639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349">
                <a:solidFill>
                  <a:schemeClr val="bg1"/>
                </a:solidFill>
              </a:defRPr>
            </a:lvl2pPr>
            <a:lvl3pPr marL="801958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199">
                <a:solidFill>
                  <a:schemeClr val="bg1"/>
                </a:solidFill>
              </a:defRPr>
            </a:lvl3pPr>
            <a:lvl4pPr marL="106927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1049">
                <a:solidFill>
                  <a:schemeClr val="bg1"/>
                </a:solidFill>
              </a:defRPr>
            </a:lvl4pPr>
            <a:lvl5pPr marL="1336597" marR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 sz="900">
                <a:solidFill>
                  <a:schemeClr val="bg1"/>
                </a:solidFill>
              </a:defRPr>
            </a:lvl5pPr>
          </a:lstStyle>
          <a:p>
            <a:pPr marL="267319" marR="0" lvl="0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4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Click to edit Master text styles</a:t>
            </a:r>
          </a:p>
          <a:p>
            <a:pPr marL="534639" marR="0" lvl="1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801958" marR="0" lvl="2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1069277" marR="0" lvl="3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1336597" marR="0" lvl="4" indent="-267319" algn="l" defTabSz="685434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Char char="►"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CED84906-9648-4D76-BB68-F2B01DAF432B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57029777-8EBB-4BD8-A3B8-8DB4299BF79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20217048-E7A0-41D5-A963-8638A2E139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CAF437BB-0074-4C46-BC23-B5D4F04B09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1349" dirty="0"/>
            </a:p>
          </p:txBody>
        </p:sp>
      </p:grpSp>
    </p:spTree>
    <p:extLst>
      <p:ext uri="{BB962C8B-B14F-4D97-AF65-F5344CB8AC3E}">
        <p14:creationId xmlns:p14="http://schemas.microsoft.com/office/powerpoint/2010/main" val="38454581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5067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20650"/>
            <a:ext cx="8229600" cy="44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9D6F-A030-48CA-9C7C-9FC3A6F1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BBD0-ED69-42F7-AE02-53D61B52F7DB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C3F7-BD0A-4AD4-95D8-328DA6F5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2C8-68BE-4650-89F1-3BECCFF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sp>
        <p:nvSpPr>
          <p:cNvPr id="8" name="Line 10">
            <a:extLst>
              <a:ext uri="{FF2B5EF4-FFF2-40B4-BE49-F238E27FC236}">
                <a16:creationId xmlns:a16="http://schemas.microsoft.com/office/drawing/2014/main" id="{E3C29BC2-BC37-43DD-B618-05FAFA7E3D8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457201" y="785588"/>
            <a:ext cx="80957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349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930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ags" Target="../tags/tag3.xml"/><Relationship Id="rId26" Type="http://schemas.openxmlformats.org/officeDocument/2006/relationships/tags" Target="../tags/tag11.xml"/><Relationship Id="rId3" Type="http://schemas.openxmlformats.org/officeDocument/2006/relationships/slideLayout" Target="../slideLayouts/slideLayout20.xml"/><Relationship Id="rId21" Type="http://schemas.openxmlformats.org/officeDocument/2006/relationships/tags" Target="../tags/tag6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tags" Target="../tags/tag2.xml"/><Relationship Id="rId25" Type="http://schemas.openxmlformats.org/officeDocument/2006/relationships/tags" Target="../tags/tag10.xml"/><Relationship Id="rId2" Type="http://schemas.openxmlformats.org/officeDocument/2006/relationships/slideLayout" Target="../slideLayouts/slideLayout19.xml"/><Relationship Id="rId16" Type="http://schemas.openxmlformats.org/officeDocument/2006/relationships/tags" Target="../tags/tag1.xml"/><Relationship Id="rId20" Type="http://schemas.openxmlformats.org/officeDocument/2006/relationships/tags" Target="../tags/tag5.xml"/><Relationship Id="rId29" Type="http://schemas.openxmlformats.org/officeDocument/2006/relationships/image" Target="../media/image9.emf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24" Type="http://schemas.openxmlformats.org/officeDocument/2006/relationships/tags" Target="../tags/tag9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3.xml"/><Relationship Id="rId23" Type="http://schemas.openxmlformats.org/officeDocument/2006/relationships/tags" Target="../tags/tag8.xml"/><Relationship Id="rId28" Type="http://schemas.openxmlformats.org/officeDocument/2006/relationships/oleObject" Target="../embeddings/oleObject1.bin"/><Relationship Id="rId10" Type="http://schemas.openxmlformats.org/officeDocument/2006/relationships/slideLayout" Target="../slideLayouts/slideLayout27.xml"/><Relationship Id="rId19" Type="http://schemas.openxmlformats.org/officeDocument/2006/relationships/tags" Target="../tags/tag4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tags" Target="../tags/tag7.xml"/><Relationship Id="rId27" Type="http://schemas.openxmlformats.org/officeDocument/2006/relationships/tags" Target="../tags/tag1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tags" Target="../tags/tag28.xml"/><Relationship Id="rId26" Type="http://schemas.openxmlformats.org/officeDocument/2006/relationships/tags" Target="../tags/tag36.xml"/><Relationship Id="rId3" Type="http://schemas.openxmlformats.org/officeDocument/2006/relationships/slideLayout" Target="../slideLayouts/slideLayout34.xml"/><Relationship Id="rId21" Type="http://schemas.openxmlformats.org/officeDocument/2006/relationships/tags" Target="../tags/tag31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ags" Target="../tags/tag27.xml"/><Relationship Id="rId25" Type="http://schemas.openxmlformats.org/officeDocument/2006/relationships/tags" Target="../tags/tag35.xml"/><Relationship Id="rId2" Type="http://schemas.openxmlformats.org/officeDocument/2006/relationships/slideLayout" Target="../slideLayouts/slideLayout33.xml"/><Relationship Id="rId16" Type="http://schemas.openxmlformats.org/officeDocument/2006/relationships/tags" Target="../tags/tag26.xml"/><Relationship Id="rId20" Type="http://schemas.openxmlformats.org/officeDocument/2006/relationships/tags" Target="../tags/tag30.xml"/><Relationship Id="rId29" Type="http://schemas.openxmlformats.org/officeDocument/2006/relationships/image" Target="../media/image9.emf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24" Type="http://schemas.openxmlformats.org/officeDocument/2006/relationships/tags" Target="../tags/tag34.xml"/><Relationship Id="rId5" Type="http://schemas.openxmlformats.org/officeDocument/2006/relationships/slideLayout" Target="../slideLayouts/slideLayout36.xml"/><Relationship Id="rId15" Type="http://schemas.openxmlformats.org/officeDocument/2006/relationships/theme" Target="../theme/theme4.xml"/><Relationship Id="rId23" Type="http://schemas.openxmlformats.org/officeDocument/2006/relationships/tags" Target="../tags/tag33.xml"/><Relationship Id="rId28" Type="http://schemas.openxmlformats.org/officeDocument/2006/relationships/oleObject" Target="../embeddings/oleObject9.bin"/><Relationship Id="rId10" Type="http://schemas.openxmlformats.org/officeDocument/2006/relationships/slideLayout" Target="../slideLayouts/slideLayout41.xml"/><Relationship Id="rId19" Type="http://schemas.openxmlformats.org/officeDocument/2006/relationships/tags" Target="../tags/tag29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Relationship Id="rId22" Type="http://schemas.openxmlformats.org/officeDocument/2006/relationships/tags" Target="../tags/tag32.xml"/><Relationship Id="rId27" Type="http://schemas.openxmlformats.org/officeDocument/2006/relationships/tags" Target="../tags/tag3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18" Type="http://schemas.openxmlformats.org/officeDocument/2006/relationships/tags" Target="../tags/tag53.xml"/><Relationship Id="rId26" Type="http://schemas.openxmlformats.org/officeDocument/2006/relationships/tags" Target="../tags/tag61.xml"/><Relationship Id="rId3" Type="http://schemas.openxmlformats.org/officeDocument/2006/relationships/slideLayout" Target="../slideLayouts/slideLayout48.xml"/><Relationship Id="rId21" Type="http://schemas.openxmlformats.org/officeDocument/2006/relationships/tags" Target="../tags/tag56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tags" Target="../tags/tag52.xml"/><Relationship Id="rId25" Type="http://schemas.openxmlformats.org/officeDocument/2006/relationships/tags" Target="../tags/tag60.xml"/><Relationship Id="rId2" Type="http://schemas.openxmlformats.org/officeDocument/2006/relationships/slideLayout" Target="../slideLayouts/slideLayout47.xml"/><Relationship Id="rId16" Type="http://schemas.openxmlformats.org/officeDocument/2006/relationships/tags" Target="../tags/tag51.xml"/><Relationship Id="rId20" Type="http://schemas.openxmlformats.org/officeDocument/2006/relationships/tags" Target="../tags/tag55.xml"/><Relationship Id="rId29" Type="http://schemas.openxmlformats.org/officeDocument/2006/relationships/image" Target="../media/image9.emf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24" Type="http://schemas.openxmlformats.org/officeDocument/2006/relationships/tags" Target="../tags/tag59.xml"/><Relationship Id="rId5" Type="http://schemas.openxmlformats.org/officeDocument/2006/relationships/slideLayout" Target="../slideLayouts/slideLayout50.xml"/><Relationship Id="rId15" Type="http://schemas.openxmlformats.org/officeDocument/2006/relationships/theme" Target="../theme/theme5.xml"/><Relationship Id="rId23" Type="http://schemas.openxmlformats.org/officeDocument/2006/relationships/tags" Target="../tags/tag58.xml"/><Relationship Id="rId28" Type="http://schemas.openxmlformats.org/officeDocument/2006/relationships/oleObject" Target="../embeddings/oleObject9.bin"/><Relationship Id="rId10" Type="http://schemas.openxmlformats.org/officeDocument/2006/relationships/slideLayout" Target="../slideLayouts/slideLayout55.xml"/><Relationship Id="rId19" Type="http://schemas.openxmlformats.org/officeDocument/2006/relationships/tags" Target="../tags/tag54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Relationship Id="rId22" Type="http://schemas.openxmlformats.org/officeDocument/2006/relationships/tags" Target="../tags/tag57.xml"/><Relationship Id="rId27" Type="http://schemas.openxmlformats.org/officeDocument/2006/relationships/tags" Target="../tags/tag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0" tIns="45720" rIns="91440" bIns="0" rtlCol="0" anchor="t">
            <a:noAutofit/>
          </a:bodyPr>
          <a:lstStyle/>
          <a:p>
            <a:r>
              <a:rPr lang="it-IT" dirty="0"/>
              <a:t>CLICK TO CHANGE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76782"/>
            <a:ext cx="8229600" cy="339447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it-IT" dirty="0"/>
              <a:t>Basic text</a:t>
            </a:r>
          </a:p>
          <a:p>
            <a:pPr lvl="1"/>
            <a:r>
              <a:rPr lang="it-IT" dirty="0"/>
              <a:t>Text in CAPITAL </a:t>
            </a:r>
            <a:r>
              <a:rPr lang="it-IT" dirty="0" err="1"/>
              <a:t>LeTTERS</a:t>
            </a:r>
            <a:endParaRPr lang="it-IT" dirty="0"/>
          </a:p>
          <a:p>
            <a:pPr lvl="3"/>
            <a:r>
              <a:rPr lang="it-IT" dirty="0"/>
              <a:t>First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4"/>
            <a:r>
              <a:rPr lang="it-IT" dirty="0"/>
              <a:t>Second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5"/>
            <a:r>
              <a:rPr lang="it-IT" dirty="0"/>
              <a:t>Third </a:t>
            </a:r>
            <a:r>
              <a:rPr lang="it-IT" dirty="0" err="1"/>
              <a:t>bullet</a:t>
            </a:r>
            <a:r>
              <a:rPr lang="it-IT" dirty="0"/>
              <a:t> </a:t>
            </a:r>
            <a:r>
              <a:rPr lang="it-IT" dirty="0" err="1"/>
              <a:t>point</a:t>
            </a:r>
            <a:r>
              <a:rPr lang="it-IT" dirty="0"/>
              <a:t> text</a:t>
            </a:r>
          </a:p>
          <a:p>
            <a:pPr lvl="6"/>
            <a:r>
              <a:rPr lang="it-IT" dirty="0"/>
              <a:t>Fist </a:t>
            </a:r>
            <a:r>
              <a:rPr lang="it-IT" dirty="0" err="1"/>
              <a:t>numbered</a:t>
            </a:r>
            <a:r>
              <a:rPr lang="it-IT"/>
              <a:t> text</a:t>
            </a:r>
            <a:endParaRPr lang="it-IT" dirty="0"/>
          </a:p>
          <a:p>
            <a:pPr lvl="7"/>
            <a:r>
              <a:rPr lang="it-IT" dirty="0"/>
              <a:t>Second </a:t>
            </a:r>
            <a:r>
              <a:rPr lang="it-IT" dirty="0" err="1"/>
              <a:t>numbered</a:t>
            </a:r>
            <a:r>
              <a:rPr lang="it-IT" dirty="0"/>
              <a:t> text</a:t>
            </a:r>
          </a:p>
          <a:p>
            <a:pPr lvl="8"/>
            <a:r>
              <a:rPr lang="it-IT" dirty="0"/>
              <a:t>Third </a:t>
            </a:r>
            <a:r>
              <a:rPr lang="it-IT" dirty="0" err="1"/>
              <a:t>numbered</a:t>
            </a:r>
            <a:r>
              <a:rPr lang="it-IT" dirty="0"/>
              <a:t>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1" r:id="rId4"/>
    <p:sldLayoutId id="2147483677" r:id="rId5"/>
    <p:sldLayoutId id="2147483683" r:id="rId6"/>
    <p:sldLayoutId id="2147483684" r:id="rId7"/>
    <p:sldLayoutId id="2147483666" r:id="rId8"/>
    <p:sldLayoutId id="2147483680" r:id="rId9"/>
    <p:sldLayoutId id="2147483664" r:id="rId10"/>
    <p:sldLayoutId id="2147483685" r:id="rId11"/>
    <p:sldLayoutId id="2147483678" r:id="rId12"/>
    <p:sldLayoutId id="2147483679" r:id="rId13"/>
    <p:sldLayoutId id="2147483667" r:id="rId14"/>
    <p:sldLayoutId id="2147483671" r:id="rId15"/>
  </p:sldLayoutIdLst>
  <p:hf hdr="0" ftr="0" dt="0"/>
  <p:txStyles>
    <p:titleStyle>
      <a:lvl1pPr algn="ctr" defTabSz="914400" rtl="0" eaLnBrk="1" latinLnBrk="0" hangingPunct="1">
        <a:lnSpc>
          <a:spcPct val="80000"/>
        </a:lnSpc>
        <a:spcBef>
          <a:spcPct val="0"/>
        </a:spcBef>
        <a:buNone/>
        <a:defRPr sz="3200" kern="1200">
          <a:solidFill>
            <a:schemeClr val="tx1"/>
          </a:solidFill>
          <a:latin typeface="Arial Black" panose="020B0A04020102020204" pitchFamily="34" charset="0"/>
          <a:ea typeface="+mj-ea"/>
          <a:cs typeface="Arial Black" panose="020B0A040201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buFont typeface="Arial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1200"/>
        </a:spcBef>
        <a:spcAft>
          <a:spcPts val="600"/>
        </a:spcAft>
        <a:buFont typeface="Arial" pitchFamily="34" charset="0"/>
        <a:buNone/>
        <a:defRPr sz="1800" b="0" i="0" kern="1200" cap="all">
          <a:solidFill>
            <a:schemeClr val="tx2"/>
          </a:solidFill>
          <a:latin typeface="Arial"/>
          <a:ea typeface="+mn-ea"/>
          <a:cs typeface="Arial"/>
        </a:defRPr>
      </a:lvl2pPr>
      <a:lvl3pPr marL="0" indent="0" algn="l" defTabSz="914400" rtl="0" eaLnBrk="1" latinLnBrk="0" hangingPunct="1">
        <a:lnSpc>
          <a:spcPct val="120000"/>
        </a:lnSpc>
        <a:spcBef>
          <a:spcPts val="600"/>
        </a:spcBef>
        <a:buFont typeface="Arial" pitchFamily="34" charset="0"/>
        <a:buNone/>
        <a:defRPr sz="1400" b="0" i="0" kern="1200">
          <a:solidFill>
            <a:schemeClr val="tx2"/>
          </a:solidFill>
          <a:latin typeface="Arial"/>
          <a:ea typeface="+mn-ea"/>
          <a:cs typeface="Arial"/>
        </a:defRPr>
      </a:lvl3pPr>
      <a:lvl4pPr marL="180000" indent="-180000" algn="l" defTabSz="914400" rtl="0" eaLnBrk="1" latinLnBrk="0" hangingPunct="1">
        <a:lnSpc>
          <a:spcPct val="120000"/>
        </a:lnSpc>
        <a:spcBef>
          <a:spcPts val="600"/>
        </a:spcBef>
        <a:buClr>
          <a:schemeClr val="tx2"/>
        </a:buClr>
        <a:buSzPct val="13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360000" indent="-180000" algn="l" defTabSz="914400" rtl="0" eaLnBrk="1" latinLnBrk="0" hangingPunct="1">
        <a:lnSpc>
          <a:spcPct val="120000"/>
        </a:lnSpc>
        <a:spcBef>
          <a:spcPts val="6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540000" indent="-180000" algn="l" defTabSz="914400" rtl="0" eaLnBrk="1" latinLnBrk="0" hangingPunct="1">
        <a:lnSpc>
          <a:spcPct val="120000"/>
        </a:lnSpc>
        <a:spcBef>
          <a:spcPts val="600"/>
        </a:spcBef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0000" indent="-180000" algn="l" defTabSz="914400" rtl="0" eaLnBrk="1" latinLnBrk="0" hangingPunct="1">
        <a:lnSpc>
          <a:spcPct val="120000"/>
        </a:lnSpc>
        <a:spcBef>
          <a:spcPts val="600"/>
        </a:spcBef>
        <a:buClr>
          <a:schemeClr val="tx2"/>
        </a:buClr>
        <a:buSzPct val="130000"/>
        <a:buFont typeface="+mj-lt"/>
        <a:buAutoNum type="arabicPeriod"/>
        <a:defRPr lang="it-IT" sz="1800" kern="1200" baseline="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7pPr>
      <a:lvl8pPr marL="360000" indent="-180000" algn="l" defTabSz="914400" rtl="0" eaLnBrk="1" latinLnBrk="0" hangingPunct="1">
        <a:lnSpc>
          <a:spcPct val="120000"/>
        </a:lnSpc>
        <a:spcBef>
          <a:spcPts val="600"/>
        </a:spcBef>
        <a:buClr>
          <a:schemeClr val="tx2"/>
        </a:buClr>
        <a:buFont typeface="+mj-lt"/>
        <a:buAutoNum type="arabicPeriod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540000" indent="-180000" algn="l" defTabSz="914400" rtl="0" eaLnBrk="1" latinLnBrk="0" hangingPunct="1">
        <a:lnSpc>
          <a:spcPct val="120000"/>
        </a:lnSpc>
        <a:spcBef>
          <a:spcPts val="600"/>
        </a:spcBef>
        <a:buClr>
          <a:schemeClr val="tx2"/>
        </a:buClr>
        <a:buFont typeface="+mj-lt"/>
        <a:buAutoNum type="arabicPeriod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 userDrawn="1"/>
        </p:nvSpPr>
        <p:spPr>
          <a:xfrm>
            <a:off x="0" y="0"/>
            <a:ext cx="9144000" cy="654843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76971">
                <a:srgbClr val="F6D742"/>
              </a:gs>
              <a:gs pos="48000">
                <a:schemeClr val="bg1">
                  <a:lumMod val="85000"/>
                  <a:alpha val="88000"/>
                </a:schemeClr>
              </a:gs>
              <a:gs pos="20400">
                <a:schemeClr val="bg1">
                  <a:lumMod val="85000"/>
                  <a:alpha val="96000"/>
                </a:schemeClr>
              </a:gs>
              <a:gs pos="100000">
                <a:srgbClr val="FED61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it-IT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0" y="4881687"/>
            <a:ext cx="9144000" cy="273844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76971">
                <a:srgbClr val="F6D742"/>
              </a:gs>
              <a:gs pos="48000">
                <a:schemeClr val="bg1">
                  <a:lumMod val="85000"/>
                  <a:alpha val="88000"/>
                </a:schemeClr>
              </a:gs>
              <a:gs pos="20400">
                <a:schemeClr val="bg1">
                  <a:lumMod val="85000"/>
                  <a:alpha val="96000"/>
                </a:schemeClr>
              </a:gs>
              <a:gs pos="100000">
                <a:srgbClr val="FED615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it-IT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7005" y="4869657"/>
            <a:ext cx="398666" cy="27384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ctr">
              <a:defRPr lang="it-IT" sz="900" b="1" kern="1200" smtClean="0">
                <a:solidFill>
                  <a:srgbClr val="756459"/>
                </a:solidFill>
                <a:latin typeface="Ubuntu" panose="020B0504030602030204" pitchFamily="34" charset="0"/>
                <a:ea typeface="+mn-ea"/>
                <a:cs typeface="+mn-cs"/>
              </a:defRPr>
            </a:lvl1pPr>
          </a:lstStyle>
          <a:p>
            <a:fld id="{F45C115B-699E-49FE-8570-810CD2479AC5}" type="slidenum">
              <a:rPr lang="it-IT" smtClean="0"/>
              <a:pPr/>
              <a:t>‹N›</a:t>
            </a:fld>
            <a:endParaRPr lang="it-IT" dirty="0"/>
          </a:p>
        </p:txBody>
      </p:sp>
      <p:pic>
        <p:nvPicPr>
          <p:cNvPr id="20" name="Immagine 9">
            <a:extLst>
              <a:ext uri="{FF2B5EF4-FFF2-40B4-BE49-F238E27FC236}">
                <a16:creationId xmlns:a16="http://schemas.microsoft.com/office/drawing/2014/main" id="{18D35CAD-3A67-434F-BC42-0FD0C6F07D3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359" y="0"/>
            <a:ext cx="820378" cy="6563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5"/>
          <a:srcRect t="20224"/>
          <a:stretch/>
        </p:blipFill>
        <p:spPr>
          <a:xfrm>
            <a:off x="8117005" y="1"/>
            <a:ext cx="1051652" cy="93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54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it-IT" sz="2100" b="1" kern="1200" dirty="0" smtClean="0">
          <a:solidFill>
            <a:srgbClr val="756459"/>
          </a:solidFill>
          <a:latin typeface="Ubuntu" panose="020B0504030602030204" pitchFamily="34" charset="0"/>
          <a:ea typeface="+mn-ea"/>
          <a:cs typeface="+mn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>
            <a:extLst>
              <a:ext uri="{FF2B5EF4-FFF2-40B4-BE49-F238E27FC236}">
                <a16:creationId xmlns:a16="http://schemas.microsoft.com/office/drawing/2014/main" id="{B46D5B61-59CF-4DE6-A3DF-BCF7491BFCF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586738097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28" imgW="352" imgH="318" progId="TCLayout.ActiveDocument.1">
                  <p:embed/>
                </p:oleObj>
              </mc:Choice>
              <mc:Fallback>
                <p:oleObj name="think-cell Folie" r:id="rId28" imgW="352" imgH="318" progId="TCLayout.ActiveDocument.1">
                  <p:embed/>
                  <p:pic>
                    <p:nvPicPr>
                      <p:cNvPr id="4" name="Objekt 3" hidden="1">
                        <a:extLst>
                          <a:ext uri="{FF2B5EF4-FFF2-40B4-BE49-F238E27FC236}">
                            <a16:creationId xmlns:a16="http://schemas.microsoft.com/office/drawing/2014/main" id="{B46D5B61-59CF-4DE6-A3DF-BCF7491BFC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BBF9CEB6-BDCF-473A-AF03-3A3A892B98BD}"/>
              </a:ext>
            </a:extLst>
          </p:cNvPr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28" name="Textplatzhalter 27"/>
          <p:cNvSpPr>
            <a:spLocks noGrp="1"/>
          </p:cNvSpPr>
          <p:nvPr>
            <p:ph type="body" idx="1"/>
          </p:nvPr>
        </p:nvSpPr>
        <p:spPr>
          <a:xfrm>
            <a:off x="456063" y="853200"/>
            <a:ext cx="8230713" cy="32635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marL="383177" lvl="2" indent="-174929"/>
            <a:r>
              <a:rPr lang="en-US" noProof="0" dirty="0"/>
              <a:t>Third level</a:t>
            </a:r>
          </a:p>
          <a:p>
            <a:pPr marL="559295" lvl="3" indent="-173739"/>
            <a:r>
              <a:rPr lang="en-US" noProof="0" dirty="0"/>
              <a:t>Fourth level</a:t>
            </a:r>
          </a:p>
          <a:p>
            <a:pPr marL="708044" lvl="4" indent="-151129">
              <a:buClr>
                <a:srgbClr val="FFE600"/>
              </a:buClr>
            </a:pPr>
            <a:r>
              <a:rPr lang="en-US" noProof="0" dirty="0"/>
              <a:t>Text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431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noProof="0"/>
              <a:t>Mastertitelformat bearbeiten</a:t>
            </a:r>
            <a:endParaRPr lang="en-US" noProof="0" dirty="0"/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ABA621AC-91DA-4716-A450-56540FA39C36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76E3EDA9-8EAC-419E-8C11-4E1E158AF762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BC9458B-8C2C-486A-8ADE-F22CCDC7E2F8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0A4C4046-69B4-41DA-AA2E-E892AEC9AA90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</p:grp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600772EA-C6B0-4F5D-AA59-01C0858EF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71138" y="4853433"/>
            <a:ext cx="892978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smtClean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fld id="{7897E68F-55AD-4C27-A3CB-53BD1BAD3598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AC28FA70-87E4-49F4-AFDE-345AA28E0B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28126" y="4853433"/>
            <a:ext cx="2313370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dirty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3B540F9A-D485-4BD0-B905-41F8A5259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2675" y="4853433"/>
            <a:ext cx="497041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smtClean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grpSp>
        <p:nvGrpSpPr>
          <p:cNvPr id="13" name="Harvey 8" hidden="1">
            <a:extLst>
              <a:ext uri="{FF2B5EF4-FFF2-40B4-BE49-F238E27FC236}">
                <a16:creationId xmlns:a16="http://schemas.microsoft.com/office/drawing/2014/main" id="{D3F4D0FA-A81B-4B10-9021-8A65104D4F33}"/>
              </a:ext>
            </a:extLst>
          </p:cNvPr>
          <p:cNvGrpSpPr>
            <a:grpSpLocks/>
          </p:cNvGrpSpPr>
          <p:nvPr userDrawn="1">
            <p:custDataLst>
              <p:tags r:id="rId18"/>
            </p:custDataLst>
          </p:nvPr>
        </p:nvGrpSpPr>
        <p:grpSpPr>
          <a:xfrm>
            <a:off x="9239200" y="0"/>
            <a:ext cx="219342" cy="219456"/>
            <a:chOff x="0" y="0"/>
            <a:chExt cx="914400" cy="914400"/>
          </a:xfrm>
          <a:solidFill>
            <a:schemeClr val="tx1"/>
          </a:solidFill>
        </p:grpSpPr>
        <p:sp>
          <p:nvSpPr>
            <p:cNvPr id="15" name="Harvey 0/8 [0]" hidden="1">
              <a:extLst>
                <a:ext uri="{FF2B5EF4-FFF2-40B4-BE49-F238E27FC236}">
                  <a16:creationId xmlns:a16="http://schemas.microsoft.com/office/drawing/2014/main" id="{911B7AE0-6D9E-4951-8C02-4EBC2285390C}"/>
                </a:ext>
              </a:extLst>
            </p:cNvPr>
            <p:cNvSpPr>
              <a:spLocks noChangeAspect="1"/>
            </p:cNvSpPr>
            <p:nvPr>
              <p:custDataLst>
                <p:tags r:id="rId1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6" name="Harvey 1/8 [1]" hidden="1">
              <a:extLst>
                <a:ext uri="{FF2B5EF4-FFF2-40B4-BE49-F238E27FC236}">
                  <a16:creationId xmlns:a16="http://schemas.microsoft.com/office/drawing/2014/main" id="{BD484FA2-A4C6-409E-8073-01940BE23E65}"/>
                </a:ext>
              </a:extLst>
            </p:cNvPr>
            <p:cNvSpPr>
              <a:spLocks noChangeAspect="1"/>
            </p:cNvSpPr>
            <p:nvPr>
              <p:custDataLst>
                <p:tags r:id="rId2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7" name="Harvey 2/8 [2]" hidden="1">
              <a:extLst>
                <a:ext uri="{FF2B5EF4-FFF2-40B4-BE49-F238E27FC236}">
                  <a16:creationId xmlns:a16="http://schemas.microsoft.com/office/drawing/2014/main" id="{8504C18C-DAC9-4333-AB1C-4E0C850CF777}"/>
                </a:ext>
              </a:extLst>
            </p:cNvPr>
            <p:cNvSpPr>
              <a:spLocks noChangeAspect="1"/>
            </p:cNvSpPr>
            <p:nvPr>
              <p:custDataLst>
                <p:tags r:id="rId2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8" name="Harvey 3/8 [3]" hidden="1">
              <a:extLst>
                <a:ext uri="{FF2B5EF4-FFF2-40B4-BE49-F238E27FC236}">
                  <a16:creationId xmlns:a16="http://schemas.microsoft.com/office/drawing/2014/main" id="{BAEB09BB-552E-4890-B99B-9246574F66D0}"/>
                </a:ext>
              </a:extLst>
            </p:cNvPr>
            <p:cNvSpPr>
              <a:spLocks noChangeAspect="1"/>
            </p:cNvSpPr>
            <p:nvPr>
              <p:custDataLst>
                <p:tags r:id="rId2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2" name="Harvey 4/8 [4]" hidden="1">
              <a:extLst>
                <a:ext uri="{FF2B5EF4-FFF2-40B4-BE49-F238E27FC236}">
                  <a16:creationId xmlns:a16="http://schemas.microsoft.com/office/drawing/2014/main" id="{C08003B0-E416-44B2-8399-11F93D366890}"/>
                </a:ext>
              </a:extLst>
            </p:cNvPr>
            <p:cNvSpPr>
              <a:spLocks noChangeAspect="1"/>
            </p:cNvSpPr>
            <p:nvPr>
              <p:custDataLst>
                <p:tags r:id="rId2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3" name="Harvey 5/8 [5]" hidden="1">
              <a:extLst>
                <a:ext uri="{FF2B5EF4-FFF2-40B4-BE49-F238E27FC236}">
                  <a16:creationId xmlns:a16="http://schemas.microsoft.com/office/drawing/2014/main" id="{AD4A1008-3865-4155-9924-7E0548EC350C}"/>
                </a:ext>
              </a:extLst>
            </p:cNvPr>
            <p:cNvSpPr>
              <a:spLocks noChangeAspect="1"/>
            </p:cNvSpPr>
            <p:nvPr>
              <p:custDataLst>
                <p:tags r:id="rId2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4" name="Harvey 6/8 [6]" hidden="1">
              <a:extLst>
                <a:ext uri="{FF2B5EF4-FFF2-40B4-BE49-F238E27FC236}">
                  <a16:creationId xmlns:a16="http://schemas.microsoft.com/office/drawing/2014/main" id="{83C9211C-945F-4AC1-9413-1EC55879FA2B}"/>
                </a:ext>
              </a:extLst>
            </p:cNvPr>
            <p:cNvSpPr>
              <a:spLocks noChangeAspect="1"/>
            </p:cNvSpPr>
            <p:nvPr>
              <p:custDataLst>
                <p:tags r:id="rId2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5" name="Harvey 7/8 [7]" hidden="1">
              <a:extLst>
                <a:ext uri="{FF2B5EF4-FFF2-40B4-BE49-F238E27FC236}">
                  <a16:creationId xmlns:a16="http://schemas.microsoft.com/office/drawing/2014/main" id="{BE9B4F0A-AF42-4C57-A9DC-C1E75F25959A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6" name="Harvey 8/8 [8]" hidden="1">
              <a:extLst>
                <a:ext uri="{FF2B5EF4-FFF2-40B4-BE49-F238E27FC236}">
                  <a16:creationId xmlns:a16="http://schemas.microsoft.com/office/drawing/2014/main" id="{B01DBED3-6466-4665-82C1-FC700CE328E9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2469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hf hdr="0" dt="0"/>
  <p:txStyles>
    <p:titleStyle>
      <a:lvl1pPr algn="l" defTabSz="685434" rtl="0" eaLnBrk="1" latinLnBrk="0" hangingPunct="1">
        <a:lnSpc>
          <a:spcPct val="100000"/>
        </a:lnSpc>
        <a:spcBef>
          <a:spcPct val="0"/>
        </a:spcBef>
        <a:buNone/>
        <a:defRPr sz="1799" b="0" kern="1200">
          <a:solidFill>
            <a:schemeClr val="bg1"/>
          </a:solidFill>
          <a:latin typeface="EYInterstate Light" panose="02000506000000020004" pitchFamily="2" charset="0"/>
          <a:ea typeface="+mj-ea"/>
          <a:cs typeface="Arial" pitchFamily="34" charset="0"/>
        </a:defRPr>
      </a:lvl1pPr>
    </p:titleStyle>
    <p:bodyStyle>
      <a:lvl1pPr marL="0" marR="0" indent="0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None/>
        <a:tabLst/>
        <a:defRPr kumimoji="0" lang="de-DE" sz="14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1pPr>
      <a:lvl2pPr marL="203489" marR="0" indent="-203489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4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2pPr>
      <a:lvl3pPr marL="422446" marR="0" indent="-214198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34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3pPr>
      <a:lvl4pPr marL="599755" marR="0" indent="-214198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1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4pPr>
      <a:lvl5pPr marL="708044" indent="-151129" algn="l" defTabSz="685434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049" b="0" i="0" u="none" strike="noStrike" kern="1200" cap="none" spc="0" normalizeH="0" baseline="0" noProof="0" dirty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5pPr>
      <a:lvl6pPr marL="1884944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6pPr>
      <a:lvl7pPr marL="2227661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7pPr>
      <a:lvl8pPr marL="2570378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8pPr>
      <a:lvl9pPr marL="2913096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1pPr>
      <a:lvl2pPr marL="342717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2pPr>
      <a:lvl3pPr marL="685434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3pPr>
      <a:lvl4pPr marL="1028151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4pPr>
      <a:lvl5pPr marL="1370868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5pPr>
      <a:lvl6pPr marL="1713586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056303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399020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741737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">
          <p15:clr>
            <a:srgbClr val="F26B43"/>
          </p15:clr>
        </p15:guide>
        <p15:guide id="4" pos="7301">
          <p15:clr>
            <a:srgbClr val="F26B43"/>
          </p15:clr>
        </p15:guide>
        <p15:guide id="5" orient="horz" pos="187">
          <p15:clr>
            <a:srgbClr val="F26B43"/>
          </p15:clr>
        </p15:guide>
        <p15:guide id="6" orient="horz" pos="709">
          <p15:clr>
            <a:srgbClr val="F26B43"/>
          </p15:clr>
        </p15:guide>
        <p15:guide id="7" orient="horz" pos="3838">
          <p15:clr>
            <a:srgbClr val="F26B43"/>
          </p15:clr>
        </p15:guide>
        <p15:guide id="8" orient="horz" pos="415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>
            <a:extLst>
              <a:ext uri="{FF2B5EF4-FFF2-40B4-BE49-F238E27FC236}">
                <a16:creationId xmlns:a16="http://schemas.microsoft.com/office/drawing/2014/main" id="{B46D5B61-59CF-4DE6-A3DF-BCF7491BFCF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530460427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28" imgW="352" imgH="318" progId="TCLayout.ActiveDocument.1">
                  <p:embed/>
                </p:oleObj>
              </mc:Choice>
              <mc:Fallback>
                <p:oleObj name="think-cell Folie" r:id="rId28" imgW="352" imgH="318" progId="TCLayout.ActiveDocument.1">
                  <p:embed/>
                  <p:pic>
                    <p:nvPicPr>
                      <p:cNvPr id="4" name="Objekt 3" hidden="1">
                        <a:extLst>
                          <a:ext uri="{FF2B5EF4-FFF2-40B4-BE49-F238E27FC236}">
                            <a16:creationId xmlns:a16="http://schemas.microsoft.com/office/drawing/2014/main" id="{B46D5B61-59CF-4DE6-A3DF-BCF7491BFC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BBF9CEB6-BDCF-473A-AF03-3A3A892B98BD}"/>
              </a:ext>
            </a:extLst>
          </p:cNvPr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28" name="Textplatzhalter 27"/>
          <p:cNvSpPr>
            <a:spLocks noGrp="1"/>
          </p:cNvSpPr>
          <p:nvPr>
            <p:ph type="body" idx="1"/>
          </p:nvPr>
        </p:nvSpPr>
        <p:spPr>
          <a:xfrm>
            <a:off x="456063" y="853200"/>
            <a:ext cx="8230713" cy="32635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marL="383177" lvl="2" indent="-174929"/>
            <a:r>
              <a:rPr lang="en-US" noProof="0" dirty="0"/>
              <a:t>Third level</a:t>
            </a:r>
          </a:p>
          <a:p>
            <a:pPr marL="559295" lvl="3" indent="-173739"/>
            <a:r>
              <a:rPr lang="en-US" noProof="0" dirty="0"/>
              <a:t>Fourth level</a:t>
            </a:r>
          </a:p>
          <a:p>
            <a:pPr marL="708044" lvl="4" indent="-151129">
              <a:buClr>
                <a:srgbClr val="FFE600"/>
              </a:buClr>
            </a:pPr>
            <a:r>
              <a:rPr lang="en-US" noProof="0" dirty="0"/>
              <a:t>Text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431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noProof="0"/>
              <a:t>Mastertitelformat bearbeiten</a:t>
            </a:r>
            <a:endParaRPr lang="en-US" noProof="0" dirty="0"/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ABA621AC-91DA-4716-A450-56540FA39C36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76E3EDA9-8EAC-419E-8C11-4E1E158AF762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BC9458B-8C2C-486A-8ADE-F22CCDC7E2F8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0A4C4046-69B4-41DA-AA2E-E892AEC9AA90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</p:grp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600772EA-C6B0-4F5D-AA59-01C0858EF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71138" y="4853433"/>
            <a:ext cx="892978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smtClean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fld id="{7897E68F-55AD-4C27-A3CB-53BD1BAD3598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AC28FA70-87E4-49F4-AFDE-345AA28E0B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28126" y="4853433"/>
            <a:ext cx="2313370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dirty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3B540F9A-D485-4BD0-B905-41F8A5259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2675" y="4853433"/>
            <a:ext cx="497041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smtClean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grpSp>
        <p:nvGrpSpPr>
          <p:cNvPr id="13" name="Harvey 8" hidden="1">
            <a:extLst>
              <a:ext uri="{FF2B5EF4-FFF2-40B4-BE49-F238E27FC236}">
                <a16:creationId xmlns:a16="http://schemas.microsoft.com/office/drawing/2014/main" id="{D3F4D0FA-A81B-4B10-9021-8A65104D4F33}"/>
              </a:ext>
            </a:extLst>
          </p:cNvPr>
          <p:cNvGrpSpPr>
            <a:grpSpLocks/>
          </p:cNvGrpSpPr>
          <p:nvPr userDrawn="1">
            <p:custDataLst>
              <p:tags r:id="rId18"/>
            </p:custDataLst>
          </p:nvPr>
        </p:nvGrpSpPr>
        <p:grpSpPr>
          <a:xfrm>
            <a:off x="9239200" y="0"/>
            <a:ext cx="219342" cy="219456"/>
            <a:chOff x="0" y="0"/>
            <a:chExt cx="914400" cy="914400"/>
          </a:xfrm>
          <a:solidFill>
            <a:schemeClr val="tx1"/>
          </a:solidFill>
        </p:grpSpPr>
        <p:sp>
          <p:nvSpPr>
            <p:cNvPr id="15" name="Harvey 0/8 [0]" hidden="1">
              <a:extLst>
                <a:ext uri="{FF2B5EF4-FFF2-40B4-BE49-F238E27FC236}">
                  <a16:creationId xmlns:a16="http://schemas.microsoft.com/office/drawing/2014/main" id="{911B7AE0-6D9E-4951-8C02-4EBC2285390C}"/>
                </a:ext>
              </a:extLst>
            </p:cNvPr>
            <p:cNvSpPr>
              <a:spLocks noChangeAspect="1"/>
            </p:cNvSpPr>
            <p:nvPr>
              <p:custDataLst>
                <p:tags r:id="rId1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6" name="Harvey 1/8 [1]" hidden="1">
              <a:extLst>
                <a:ext uri="{FF2B5EF4-FFF2-40B4-BE49-F238E27FC236}">
                  <a16:creationId xmlns:a16="http://schemas.microsoft.com/office/drawing/2014/main" id="{BD484FA2-A4C6-409E-8073-01940BE23E65}"/>
                </a:ext>
              </a:extLst>
            </p:cNvPr>
            <p:cNvSpPr>
              <a:spLocks noChangeAspect="1"/>
            </p:cNvSpPr>
            <p:nvPr>
              <p:custDataLst>
                <p:tags r:id="rId2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7" name="Harvey 2/8 [2]" hidden="1">
              <a:extLst>
                <a:ext uri="{FF2B5EF4-FFF2-40B4-BE49-F238E27FC236}">
                  <a16:creationId xmlns:a16="http://schemas.microsoft.com/office/drawing/2014/main" id="{8504C18C-DAC9-4333-AB1C-4E0C850CF777}"/>
                </a:ext>
              </a:extLst>
            </p:cNvPr>
            <p:cNvSpPr>
              <a:spLocks noChangeAspect="1"/>
            </p:cNvSpPr>
            <p:nvPr>
              <p:custDataLst>
                <p:tags r:id="rId2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8" name="Harvey 3/8 [3]" hidden="1">
              <a:extLst>
                <a:ext uri="{FF2B5EF4-FFF2-40B4-BE49-F238E27FC236}">
                  <a16:creationId xmlns:a16="http://schemas.microsoft.com/office/drawing/2014/main" id="{BAEB09BB-552E-4890-B99B-9246574F66D0}"/>
                </a:ext>
              </a:extLst>
            </p:cNvPr>
            <p:cNvSpPr>
              <a:spLocks noChangeAspect="1"/>
            </p:cNvSpPr>
            <p:nvPr>
              <p:custDataLst>
                <p:tags r:id="rId2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2" name="Harvey 4/8 [4]" hidden="1">
              <a:extLst>
                <a:ext uri="{FF2B5EF4-FFF2-40B4-BE49-F238E27FC236}">
                  <a16:creationId xmlns:a16="http://schemas.microsoft.com/office/drawing/2014/main" id="{C08003B0-E416-44B2-8399-11F93D366890}"/>
                </a:ext>
              </a:extLst>
            </p:cNvPr>
            <p:cNvSpPr>
              <a:spLocks noChangeAspect="1"/>
            </p:cNvSpPr>
            <p:nvPr>
              <p:custDataLst>
                <p:tags r:id="rId2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3" name="Harvey 5/8 [5]" hidden="1">
              <a:extLst>
                <a:ext uri="{FF2B5EF4-FFF2-40B4-BE49-F238E27FC236}">
                  <a16:creationId xmlns:a16="http://schemas.microsoft.com/office/drawing/2014/main" id="{AD4A1008-3865-4155-9924-7E0548EC350C}"/>
                </a:ext>
              </a:extLst>
            </p:cNvPr>
            <p:cNvSpPr>
              <a:spLocks noChangeAspect="1"/>
            </p:cNvSpPr>
            <p:nvPr>
              <p:custDataLst>
                <p:tags r:id="rId2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4" name="Harvey 6/8 [6]" hidden="1">
              <a:extLst>
                <a:ext uri="{FF2B5EF4-FFF2-40B4-BE49-F238E27FC236}">
                  <a16:creationId xmlns:a16="http://schemas.microsoft.com/office/drawing/2014/main" id="{83C9211C-945F-4AC1-9413-1EC55879FA2B}"/>
                </a:ext>
              </a:extLst>
            </p:cNvPr>
            <p:cNvSpPr>
              <a:spLocks noChangeAspect="1"/>
            </p:cNvSpPr>
            <p:nvPr>
              <p:custDataLst>
                <p:tags r:id="rId2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5" name="Harvey 7/8 [7]" hidden="1">
              <a:extLst>
                <a:ext uri="{FF2B5EF4-FFF2-40B4-BE49-F238E27FC236}">
                  <a16:creationId xmlns:a16="http://schemas.microsoft.com/office/drawing/2014/main" id="{BE9B4F0A-AF42-4C57-A9DC-C1E75F25959A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6" name="Harvey 8/8 [8]" hidden="1">
              <a:extLst>
                <a:ext uri="{FF2B5EF4-FFF2-40B4-BE49-F238E27FC236}">
                  <a16:creationId xmlns:a16="http://schemas.microsoft.com/office/drawing/2014/main" id="{B01DBED3-6466-4665-82C1-FC700CE328E9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6575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</p:sldLayoutIdLst>
  <p:hf hdr="0" dt="0"/>
  <p:txStyles>
    <p:titleStyle>
      <a:lvl1pPr algn="l" defTabSz="685434" rtl="0" eaLnBrk="1" latinLnBrk="0" hangingPunct="1">
        <a:lnSpc>
          <a:spcPct val="100000"/>
        </a:lnSpc>
        <a:spcBef>
          <a:spcPct val="0"/>
        </a:spcBef>
        <a:buNone/>
        <a:defRPr sz="1799" b="0" kern="1200">
          <a:solidFill>
            <a:schemeClr val="bg1"/>
          </a:solidFill>
          <a:latin typeface="EYInterstate Light" panose="02000506000000020004" pitchFamily="2" charset="0"/>
          <a:ea typeface="+mj-ea"/>
          <a:cs typeface="Arial" pitchFamily="34" charset="0"/>
        </a:defRPr>
      </a:lvl1pPr>
    </p:titleStyle>
    <p:bodyStyle>
      <a:lvl1pPr marL="0" marR="0" indent="0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None/>
        <a:tabLst/>
        <a:defRPr kumimoji="0" lang="de-DE" sz="14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1pPr>
      <a:lvl2pPr marL="203489" marR="0" indent="-203489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4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2pPr>
      <a:lvl3pPr marL="422446" marR="0" indent="-214198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34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3pPr>
      <a:lvl4pPr marL="599755" marR="0" indent="-214198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1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4pPr>
      <a:lvl5pPr marL="708044" indent="-151129" algn="l" defTabSz="685434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049" b="0" i="0" u="none" strike="noStrike" kern="1200" cap="none" spc="0" normalizeH="0" baseline="0" noProof="0" dirty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5pPr>
      <a:lvl6pPr marL="1884944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6pPr>
      <a:lvl7pPr marL="2227661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7pPr>
      <a:lvl8pPr marL="2570378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8pPr>
      <a:lvl9pPr marL="2913096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1pPr>
      <a:lvl2pPr marL="342717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2pPr>
      <a:lvl3pPr marL="685434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3pPr>
      <a:lvl4pPr marL="1028151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4pPr>
      <a:lvl5pPr marL="1370868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5pPr>
      <a:lvl6pPr marL="1713586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056303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399020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741737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">
          <p15:clr>
            <a:srgbClr val="F26B43"/>
          </p15:clr>
        </p15:guide>
        <p15:guide id="4" pos="7301">
          <p15:clr>
            <a:srgbClr val="F26B43"/>
          </p15:clr>
        </p15:guide>
        <p15:guide id="5" orient="horz" pos="187">
          <p15:clr>
            <a:srgbClr val="F26B43"/>
          </p15:clr>
        </p15:guide>
        <p15:guide id="6" orient="horz" pos="709">
          <p15:clr>
            <a:srgbClr val="F26B43"/>
          </p15:clr>
        </p15:guide>
        <p15:guide id="7" orient="horz" pos="3838">
          <p15:clr>
            <a:srgbClr val="F26B43"/>
          </p15:clr>
        </p15:guide>
        <p15:guide id="8" orient="horz" pos="415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>
            <a:extLst>
              <a:ext uri="{FF2B5EF4-FFF2-40B4-BE49-F238E27FC236}">
                <a16:creationId xmlns:a16="http://schemas.microsoft.com/office/drawing/2014/main" id="{B46D5B61-59CF-4DE6-A3DF-BCF7491BFCF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104744900"/>
              </p:ext>
            </p:extLst>
          </p:nvPr>
        </p:nvGraphicFramePr>
        <p:xfrm>
          <a:off x="1191" y="1191"/>
          <a:ext cx="1190" cy="1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28" imgW="352" imgH="318" progId="TCLayout.ActiveDocument.1">
                  <p:embed/>
                </p:oleObj>
              </mc:Choice>
              <mc:Fallback>
                <p:oleObj name="think-cell Folie" r:id="rId28" imgW="352" imgH="318" progId="TCLayout.ActiveDocument.1">
                  <p:embed/>
                  <p:pic>
                    <p:nvPicPr>
                      <p:cNvPr id="4" name="Objekt 3" hidden="1">
                        <a:extLst>
                          <a:ext uri="{FF2B5EF4-FFF2-40B4-BE49-F238E27FC236}">
                            <a16:creationId xmlns:a16="http://schemas.microsoft.com/office/drawing/2014/main" id="{B46D5B61-59CF-4DE6-A3DF-BCF7491BFC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191" y="1191"/>
                        <a:ext cx="1190" cy="1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BBF9CEB6-BDCF-473A-AF03-3A3A892B98BD}"/>
              </a:ext>
            </a:extLst>
          </p:cNvPr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119001" cy="119063"/>
          </a:xfrm>
          <a:prstGeom prst="rect">
            <a:avLst/>
          </a:prstGeom>
          <a:solidFill>
            <a:srgbClr val="D2D2DA"/>
          </a:solidFill>
          <a:ln w="12700" cap="sq" cmpd="sng" algn="ctr">
            <a:noFill/>
            <a:prstDash val="solid"/>
            <a:miter lim="800000"/>
            <a:tailEnd type="none"/>
          </a:ln>
          <a:effectLst/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799" b="0" i="0" u="none" strike="noStrike" kern="0" cap="none" spc="0" normalizeH="0" baseline="0" noProof="0" dirty="0">
              <a:ln>
                <a:noFill/>
              </a:ln>
              <a:solidFill>
                <a:srgbClr val="2E2E38"/>
              </a:solidFill>
              <a:effectLst/>
              <a:uLnTx/>
              <a:uFillTx/>
              <a:latin typeface="EYInterstate Light" panose="02000506000000020004" pitchFamily="2" charset="0"/>
              <a:ea typeface="+mj-ea"/>
              <a:cs typeface="Arial" panose="020B0604020202020204" pitchFamily="34" charset="0"/>
              <a:sym typeface="EYInterstate Light" panose="02000506000000020004" pitchFamily="2" charset="0"/>
            </a:endParaRPr>
          </a:p>
        </p:txBody>
      </p:sp>
      <p:sp>
        <p:nvSpPr>
          <p:cNvPr id="28" name="Textplatzhalter 27"/>
          <p:cNvSpPr>
            <a:spLocks noGrp="1"/>
          </p:cNvSpPr>
          <p:nvPr>
            <p:ph type="body" idx="1"/>
          </p:nvPr>
        </p:nvSpPr>
        <p:spPr>
          <a:xfrm>
            <a:off x="456063" y="853200"/>
            <a:ext cx="8230713" cy="32635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marL="383177" lvl="2" indent="-174929"/>
            <a:r>
              <a:rPr lang="en-US" noProof="0" dirty="0"/>
              <a:t>Third level</a:t>
            </a:r>
          </a:p>
          <a:p>
            <a:pPr marL="559295" lvl="3" indent="-173739"/>
            <a:r>
              <a:rPr lang="en-US" noProof="0" dirty="0"/>
              <a:t>Fourth level</a:t>
            </a:r>
          </a:p>
          <a:p>
            <a:pPr marL="708044" lvl="4" indent="-151129">
              <a:buClr>
                <a:srgbClr val="FFE600"/>
              </a:buClr>
            </a:pPr>
            <a:r>
              <a:rPr lang="en-US" noProof="0" dirty="0"/>
              <a:t>Text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1" y="220650"/>
            <a:ext cx="8229600" cy="4431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noProof="0"/>
              <a:t>Mastertitelformat bearbeiten</a:t>
            </a:r>
            <a:endParaRPr lang="en-US" noProof="0" dirty="0"/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ABA621AC-91DA-4716-A450-56540FA39C36}"/>
              </a:ext>
            </a:extLst>
          </p:cNvPr>
          <p:cNvGrpSpPr>
            <a:grpSpLocks noChangeAspect="1"/>
          </p:cNvGrpSpPr>
          <p:nvPr userDrawn="1"/>
        </p:nvGrpSpPr>
        <p:grpSpPr bwMode="invGray">
          <a:xfrm>
            <a:off x="8460938" y="4767262"/>
            <a:ext cx="227291" cy="233363"/>
            <a:chOff x="7110" y="4004"/>
            <a:chExt cx="191" cy="196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76E3EDA9-8EAC-419E-8C11-4E1E158AF762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10" y="4004"/>
              <a:ext cx="191" cy="70"/>
            </a:xfrm>
            <a:custGeom>
              <a:avLst/>
              <a:gdLst>
                <a:gd name="T0" fmla="*/ 191 w 191"/>
                <a:gd name="T1" fmla="*/ 0 h 70"/>
                <a:gd name="T2" fmla="*/ 0 w 191"/>
                <a:gd name="T3" fmla="*/ 70 h 70"/>
                <a:gd name="T4" fmla="*/ 191 w 191"/>
                <a:gd name="T5" fmla="*/ 36 h 70"/>
                <a:gd name="T6" fmla="*/ 191 w 191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1" h="70">
                  <a:moveTo>
                    <a:pt x="191" y="0"/>
                  </a:moveTo>
                  <a:lnTo>
                    <a:pt x="0" y="70"/>
                  </a:lnTo>
                  <a:lnTo>
                    <a:pt x="191" y="36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BC9458B-8C2C-486A-8ADE-F22CCDC7E2F8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11" y="4103"/>
              <a:ext cx="78" cy="97"/>
            </a:xfrm>
            <a:custGeom>
              <a:avLst/>
              <a:gdLst>
                <a:gd name="T0" fmla="*/ 30 w 78"/>
                <a:gd name="T1" fmla="*/ 58 h 97"/>
                <a:gd name="T2" fmla="*/ 65 w 78"/>
                <a:gd name="T3" fmla="*/ 58 h 97"/>
                <a:gd name="T4" fmla="*/ 65 w 78"/>
                <a:gd name="T5" fmla="*/ 38 h 97"/>
                <a:gd name="T6" fmla="*/ 30 w 78"/>
                <a:gd name="T7" fmla="*/ 38 h 97"/>
                <a:gd name="T8" fmla="*/ 30 w 78"/>
                <a:gd name="T9" fmla="*/ 22 h 97"/>
                <a:gd name="T10" fmla="*/ 68 w 78"/>
                <a:gd name="T11" fmla="*/ 22 h 97"/>
                <a:gd name="T12" fmla="*/ 55 w 78"/>
                <a:gd name="T13" fmla="*/ 0 h 97"/>
                <a:gd name="T14" fmla="*/ 0 w 78"/>
                <a:gd name="T15" fmla="*/ 0 h 97"/>
                <a:gd name="T16" fmla="*/ 0 w 78"/>
                <a:gd name="T17" fmla="*/ 97 h 97"/>
                <a:gd name="T18" fmla="*/ 78 w 78"/>
                <a:gd name="T19" fmla="*/ 97 h 97"/>
                <a:gd name="T20" fmla="*/ 78 w 78"/>
                <a:gd name="T21" fmla="*/ 74 h 97"/>
                <a:gd name="T22" fmla="*/ 30 w 78"/>
                <a:gd name="T23" fmla="*/ 74 h 97"/>
                <a:gd name="T24" fmla="*/ 30 w 78"/>
                <a:gd name="T25" fmla="*/ 5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97">
                  <a:moveTo>
                    <a:pt x="30" y="58"/>
                  </a:moveTo>
                  <a:lnTo>
                    <a:pt x="65" y="58"/>
                  </a:lnTo>
                  <a:lnTo>
                    <a:pt x="65" y="38"/>
                  </a:lnTo>
                  <a:lnTo>
                    <a:pt x="30" y="38"/>
                  </a:lnTo>
                  <a:lnTo>
                    <a:pt x="30" y="22"/>
                  </a:lnTo>
                  <a:lnTo>
                    <a:pt x="68" y="22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97"/>
                  </a:lnTo>
                  <a:lnTo>
                    <a:pt x="78" y="97"/>
                  </a:lnTo>
                  <a:lnTo>
                    <a:pt x="78" y="74"/>
                  </a:lnTo>
                  <a:lnTo>
                    <a:pt x="30" y="74"/>
                  </a:lnTo>
                  <a:lnTo>
                    <a:pt x="30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0A4C4046-69B4-41DA-AA2E-E892AEC9AA90}"/>
                </a:ext>
              </a:extLst>
            </p:cNvPr>
            <p:cNvSpPr>
              <a:spLocks/>
            </p:cNvSpPr>
            <p:nvPr userDrawn="1"/>
          </p:nvSpPr>
          <p:spPr bwMode="invGray">
            <a:xfrm>
              <a:off x="7176" y="4103"/>
              <a:ext cx="96" cy="97"/>
            </a:xfrm>
            <a:custGeom>
              <a:avLst/>
              <a:gdLst>
                <a:gd name="T0" fmla="*/ 64 w 96"/>
                <a:gd name="T1" fmla="*/ 0 h 97"/>
                <a:gd name="T2" fmla="*/ 48 w 96"/>
                <a:gd name="T3" fmla="*/ 32 h 97"/>
                <a:gd name="T4" fmla="*/ 32 w 96"/>
                <a:gd name="T5" fmla="*/ 0 h 97"/>
                <a:gd name="T6" fmla="*/ 0 w 96"/>
                <a:gd name="T7" fmla="*/ 0 h 97"/>
                <a:gd name="T8" fmla="*/ 33 w 96"/>
                <a:gd name="T9" fmla="*/ 58 h 97"/>
                <a:gd name="T10" fmla="*/ 33 w 96"/>
                <a:gd name="T11" fmla="*/ 97 h 97"/>
                <a:gd name="T12" fmla="*/ 62 w 96"/>
                <a:gd name="T13" fmla="*/ 97 h 97"/>
                <a:gd name="T14" fmla="*/ 62 w 96"/>
                <a:gd name="T15" fmla="*/ 58 h 97"/>
                <a:gd name="T16" fmla="*/ 96 w 96"/>
                <a:gd name="T17" fmla="*/ 0 h 97"/>
                <a:gd name="T18" fmla="*/ 64 w 96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7">
                  <a:moveTo>
                    <a:pt x="64" y="0"/>
                  </a:moveTo>
                  <a:lnTo>
                    <a:pt x="48" y="32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3" y="58"/>
                  </a:lnTo>
                  <a:lnTo>
                    <a:pt x="33" y="97"/>
                  </a:lnTo>
                  <a:lnTo>
                    <a:pt x="62" y="97"/>
                  </a:lnTo>
                  <a:lnTo>
                    <a:pt x="62" y="58"/>
                  </a:lnTo>
                  <a:lnTo>
                    <a:pt x="96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00000"/>
                </a:lnSpc>
              </a:pPr>
              <a:endParaRPr lang="en-US" sz="1349" noProof="0" dirty="0"/>
            </a:p>
          </p:txBody>
        </p:sp>
      </p:grp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600772EA-C6B0-4F5D-AA59-01C0858EF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71138" y="4853433"/>
            <a:ext cx="892978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smtClean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fld id="{7897E68F-55AD-4C27-A3CB-53BD1BAD3598}" type="datetime3">
              <a:rPr lang="en-US" noProof="0" smtClean="0"/>
              <a:t>20 December 2023</a:t>
            </a:fld>
            <a:endParaRPr lang="en-US" noProof="0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AC28FA70-87E4-49F4-AFDE-345AA28E0B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28126" y="4853433"/>
            <a:ext cx="2313370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dirty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r>
              <a:rPr lang="en-US" noProof="0"/>
              <a:t>EY DE PPT Gallery</a:t>
            </a:r>
            <a:endParaRPr lang="en-US" noProof="0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3B540F9A-D485-4BD0-B905-41F8A5259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2675" y="4853433"/>
            <a:ext cx="497041" cy="135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434" rtl="0" eaLnBrk="1" latinLnBrk="0" hangingPunct="1">
              <a:lnSpc>
                <a:spcPct val="100000"/>
              </a:lnSpc>
              <a:defRPr lang="en-IN" sz="600" kern="1200" smtClean="0">
                <a:solidFill>
                  <a:schemeClr val="bg1"/>
                </a:solidFill>
                <a:latin typeface="EYInterstate" panose="02000503020000020004" pitchFamily="2" charset="0"/>
                <a:ea typeface="+mn-ea"/>
                <a:cs typeface="+mn-cs"/>
              </a:defRPr>
            </a:lvl1pPr>
          </a:lstStyle>
          <a:p>
            <a:r>
              <a:rPr lang="en-US" noProof="0" dirty="0"/>
              <a:t>Page </a:t>
            </a:r>
            <a:fld id="{F1BC30E3-FFE5-4B91-AA19-87A149EBB9EE}" type="slidenum">
              <a:rPr lang="en-US" noProof="0" smtClean="0"/>
              <a:pPr/>
              <a:t>‹N›</a:t>
            </a:fld>
            <a:endParaRPr lang="en-US" noProof="0" dirty="0"/>
          </a:p>
        </p:txBody>
      </p:sp>
      <p:grpSp>
        <p:nvGrpSpPr>
          <p:cNvPr id="13" name="Harvey 8" hidden="1">
            <a:extLst>
              <a:ext uri="{FF2B5EF4-FFF2-40B4-BE49-F238E27FC236}">
                <a16:creationId xmlns:a16="http://schemas.microsoft.com/office/drawing/2014/main" id="{D3F4D0FA-A81B-4B10-9021-8A65104D4F33}"/>
              </a:ext>
            </a:extLst>
          </p:cNvPr>
          <p:cNvGrpSpPr>
            <a:grpSpLocks/>
          </p:cNvGrpSpPr>
          <p:nvPr userDrawn="1">
            <p:custDataLst>
              <p:tags r:id="rId18"/>
            </p:custDataLst>
          </p:nvPr>
        </p:nvGrpSpPr>
        <p:grpSpPr>
          <a:xfrm>
            <a:off x="9239200" y="0"/>
            <a:ext cx="219342" cy="219456"/>
            <a:chOff x="0" y="0"/>
            <a:chExt cx="914400" cy="914400"/>
          </a:xfrm>
          <a:solidFill>
            <a:schemeClr val="tx1"/>
          </a:solidFill>
        </p:grpSpPr>
        <p:sp>
          <p:nvSpPr>
            <p:cNvPr id="15" name="Harvey 0/8 [0]" hidden="1">
              <a:extLst>
                <a:ext uri="{FF2B5EF4-FFF2-40B4-BE49-F238E27FC236}">
                  <a16:creationId xmlns:a16="http://schemas.microsoft.com/office/drawing/2014/main" id="{911B7AE0-6D9E-4951-8C02-4EBC2285390C}"/>
                </a:ext>
              </a:extLst>
            </p:cNvPr>
            <p:cNvSpPr>
              <a:spLocks noChangeAspect="1"/>
            </p:cNvSpPr>
            <p:nvPr>
              <p:custDataLst>
                <p:tags r:id="rId1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6" name="Harvey 1/8 [1]" hidden="1">
              <a:extLst>
                <a:ext uri="{FF2B5EF4-FFF2-40B4-BE49-F238E27FC236}">
                  <a16:creationId xmlns:a16="http://schemas.microsoft.com/office/drawing/2014/main" id="{BD484FA2-A4C6-409E-8073-01940BE23E65}"/>
                </a:ext>
              </a:extLst>
            </p:cNvPr>
            <p:cNvSpPr>
              <a:spLocks noChangeAspect="1"/>
            </p:cNvSpPr>
            <p:nvPr>
              <p:custDataLst>
                <p:tags r:id="rId2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7" name="Harvey 2/8 [2]" hidden="1">
              <a:extLst>
                <a:ext uri="{FF2B5EF4-FFF2-40B4-BE49-F238E27FC236}">
                  <a16:creationId xmlns:a16="http://schemas.microsoft.com/office/drawing/2014/main" id="{8504C18C-DAC9-4333-AB1C-4E0C850CF777}"/>
                </a:ext>
              </a:extLst>
            </p:cNvPr>
            <p:cNvSpPr>
              <a:spLocks noChangeAspect="1"/>
            </p:cNvSpPr>
            <p:nvPr>
              <p:custDataLst>
                <p:tags r:id="rId2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18" name="Harvey 3/8 [3]" hidden="1">
              <a:extLst>
                <a:ext uri="{FF2B5EF4-FFF2-40B4-BE49-F238E27FC236}">
                  <a16:creationId xmlns:a16="http://schemas.microsoft.com/office/drawing/2014/main" id="{BAEB09BB-552E-4890-B99B-9246574F66D0}"/>
                </a:ext>
              </a:extLst>
            </p:cNvPr>
            <p:cNvSpPr>
              <a:spLocks noChangeAspect="1"/>
            </p:cNvSpPr>
            <p:nvPr>
              <p:custDataLst>
                <p:tags r:id="rId2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2" name="Harvey 4/8 [4]" hidden="1">
              <a:extLst>
                <a:ext uri="{FF2B5EF4-FFF2-40B4-BE49-F238E27FC236}">
                  <a16:creationId xmlns:a16="http://schemas.microsoft.com/office/drawing/2014/main" id="{C08003B0-E416-44B2-8399-11F93D366890}"/>
                </a:ext>
              </a:extLst>
            </p:cNvPr>
            <p:cNvSpPr>
              <a:spLocks noChangeAspect="1"/>
            </p:cNvSpPr>
            <p:nvPr>
              <p:custDataLst>
                <p:tags r:id="rId2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3" name="Harvey 5/8 [5]" hidden="1">
              <a:extLst>
                <a:ext uri="{FF2B5EF4-FFF2-40B4-BE49-F238E27FC236}">
                  <a16:creationId xmlns:a16="http://schemas.microsoft.com/office/drawing/2014/main" id="{AD4A1008-3865-4155-9924-7E0548EC350C}"/>
                </a:ext>
              </a:extLst>
            </p:cNvPr>
            <p:cNvSpPr>
              <a:spLocks noChangeAspect="1"/>
            </p:cNvSpPr>
            <p:nvPr>
              <p:custDataLst>
                <p:tags r:id="rId2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4" name="Harvey 6/8 [6]" hidden="1">
              <a:extLst>
                <a:ext uri="{FF2B5EF4-FFF2-40B4-BE49-F238E27FC236}">
                  <a16:creationId xmlns:a16="http://schemas.microsoft.com/office/drawing/2014/main" id="{83C9211C-945F-4AC1-9413-1EC55879FA2B}"/>
                </a:ext>
              </a:extLst>
            </p:cNvPr>
            <p:cNvSpPr>
              <a:spLocks noChangeAspect="1"/>
            </p:cNvSpPr>
            <p:nvPr>
              <p:custDataLst>
                <p:tags r:id="rId2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5" name="Harvey 7/8 [7]" hidden="1">
              <a:extLst>
                <a:ext uri="{FF2B5EF4-FFF2-40B4-BE49-F238E27FC236}">
                  <a16:creationId xmlns:a16="http://schemas.microsoft.com/office/drawing/2014/main" id="{BE9B4F0A-AF42-4C57-A9DC-C1E75F25959A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  <p:sp>
          <p:nvSpPr>
            <p:cNvPr id="26" name="Harvey 8/8 [8]" hidden="1">
              <a:extLst>
                <a:ext uri="{FF2B5EF4-FFF2-40B4-BE49-F238E27FC236}">
                  <a16:creationId xmlns:a16="http://schemas.microsoft.com/office/drawing/2014/main" id="{B01DBED3-6466-4665-82C1-FC700CE328E9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9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47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</p:sldLayoutIdLst>
  <p:hf hdr="0" dt="0"/>
  <p:txStyles>
    <p:titleStyle>
      <a:lvl1pPr algn="l" defTabSz="685434" rtl="0" eaLnBrk="1" latinLnBrk="0" hangingPunct="1">
        <a:lnSpc>
          <a:spcPct val="100000"/>
        </a:lnSpc>
        <a:spcBef>
          <a:spcPct val="0"/>
        </a:spcBef>
        <a:buNone/>
        <a:defRPr sz="1799" b="0" kern="1200">
          <a:solidFill>
            <a:schemeClr val="bg1"/>
          </a:solidFill>
          <a:latin typeface="EYInterstate Light" panose="02000506000000020004" pitchFamily="2" charset="0"/>
          <a:ea typeface="+mj-ea"/>
          <a:cs typeface="Arial" pitchFamily="34" charset="0"/>
        </a:defRPr>
      </a:lvl1pPr>
    </p:titleStyle>
    <p:bodyStyle>
      <a:lvl1pPr marL="0" marR="0" indent="0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None/>
        <a:tabLst/>
        <a:defRPr kumimoji="0" lang="de-DE" sz="14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1pPr>
      <a:lvl2pPr marL="203489" marR="0" indent="-203489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4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2pPr>
      <a:lvl3pPr marL="422446" marR="0" indent="-214198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34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3pPr>
      <a:lvl4pPr marL="599755" marR="0" indent="-214198" algn="l" defTabSz="685434" rtl="0" eaLnBrk="1" fontAlgn="auto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199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4pPr>
      <a:lvl5pPr marL="708044" indent="-151129" algn="l" defTabSz="685434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FFE600"/>
        </a:buClr>
        <a:buSzPct val="70000"/>
        <a:buFont typeface="Arial" pitchFamily="34" charset="0"/>
        <a:buChar char="►"/>
        <a:tabLst/>
        <a:defRPr kumimoji="0" lang="de-DE" sz="1049" b="0" i="0" u="none" strike="noStrike" kern="1200" cap="none" spc="0" normalizeH="0" baseline="0" noProof="0" dirty="0">
          <a:ln>
            <a:noFill/>
          </a:ln>
          <a:solidFill>
            <a:schemeClr val="bg1"/>
          </a:solidFill>
          <a:effectLst/>
          <a:uLnTx/>
          <a:uFillTx/>
          <a:latin typeface="EYInterstate Light" panose="02000506000000020004" pitchFamily="2" charset="0"/>
          <a:ea typeface="+mn-ea"/>
          <a:cs typeface="+mn-cs"/>
        </a:defRPr>
      </a:lvl5pPr>
      <a:lvl6pPr marL="1884944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6pPr>
      <a:lvl7pPr marL="2227661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7pPr>
      <a:lvl8pPr marL="2570378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8pPr>
      <a:lvl9pPr marL="2913096" indent="-171359" algn="l" defTabSz="685434" rtl="0" eaLnBrk="1" latinLnBrk="0" hangingPunct="1">
        <a:spcBef>
          <a:spcPct val="20000"/>
        </a:spcBef>
        <a:buFont typeface="Arial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1pPr>
      <a:lvl2pPr marL="342717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2pPr>
      <a:lvl3pPr marL="685434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3pPr>
      <a:lvl4pPr marL="1028151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4pPr>
      <a:lvl5pPr marL="1370868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5pPr>
      <a:lvl6pPr marL="1713586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6pPr>
      <a:lvl7pPr marL="2056303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7pPr>
      <a:lvl8pPr marL="2399020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8pPr>
      <a:lvl9pPr marL="2741737" algn="l" defTabSz="685434" rtl="0" eaLnBrk="1" latinLnBrk="0" hangingPunct="1">
        <a:defRPr sz="13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">
          <p15:clr>
            <a:srgbClr val="F26B43"/>
          </p15:clr>
        </p15:guide>
        <p15:guide id="4" pos="7301">
          <p15:clr>
            <a:srgbClr val="F26B43"/>
          </p15:clr>
        </p15:guide>
        <p15:guide id="5" orient="horz" pos="187">
          <p15:clr>
            <a:srgbClr val="F26B43"/>
          </p15:clr>
        </p15:guide>
        <p15:guide id="6" orient="horz" pos="709">
          <p15:clr>
            <a:srgbClr val="F26B43"/>
          </p15:clr>
        </p15:guide>
        <p15:guide id="7" orient="horz" pos="3838">
          <p15:clr>
            <a:srgbClr val="F26B43"/>
          </p15:clr>
        </p15:guide>
        <p15:guide id="8" orient="horz" pos="41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AB717718-16C4-424F-8CA1-67B60735C7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9400" y="898762"/>
            <a:ext cx="8441382" cy="1893600"/>
          </a:xfrm>
        </p:spPr>
        <p:txBody>
          <a:bodyPr anchor="ctr"/>
          <a:lstStyle/>
          <a:p>
            <a:r>
              <a:rPr lang="en-US" sz="1800" dirty="0"/>
              <a:t>2023</a:t>
            </a: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r>
              <a:rPr lang="en-US" sz="4000" dirty="0"/>
              <a:t>OSSERVATORIO AI</a:t>
            </a:r>
            <a:br>
              <a:rPr lang="en-US" sz="4000" dirty="0"/>
            </a:br>
            <a:r>
              <a:rPr lang="en-US" sz="2800" dirty="0"/>
              <a:t>FORMAZIONE GRUPPO INTERASSOCIATIVO</a:t>
            </a:r>
            <a:br>
              <a:rPr lang="en-US" sz="2800" dirty="0"/>
            </a:br>
            <a:r>
              <a:rPr lang="en-US" sz="2800" dirty="0"/>
              <a:t>KICK OFF MEETING</a:t>
            </a:r>
            <a:br>
              <a:rPr lang="en-US" sz="5400" dirty="0"/>
            </a:br>
            <a:endParaRPr lang="en-US" sz="1800" dirty="0"/>
          </a:p>
        </p:txBody>
      </p:sp>
      <p:sp>
        <p:nvSpPr>
          <p:cNvPr id="9" name="Sottotitolo 2">
            <a:extLst>
              <a:ext uri="{FF2B5EF4-FFF2-40B4-BE49-F238E27FC236}">
                <a16:creationId xmlns:a16="http://schemas.microsoft.com/office/drawing/2014/main" id="{680B41FA-D08B-4D19-9DB7-80EFB977CE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400" y="3578493"/>
            <a:ext cx="3152520" cy="393211"/>
          </a:xfrm>
        </p:spPr>
        <p:txBody>
          <a:bodyPr/>
          <a:lstStyle/>
          <a:p>
            <a:endParaRPr lang="en-GB" sz="400" dirty="0"/>
          </a:p>
          <a:p>
            <a:r>
              <a:rPr lang="en-GB" sz="1600" dirty="0"/>
              <a:t>Tiziano Li Piani – Spike Reply</a:t>
            </a:r>
          </a:p>
          <a:p>
            <a:r>
              <a:rPr lang="en-GB" sz="1400" dirty="0" err="1"/>
              <a:t>Gennaio</a:t>
            </a:r>
            <a:r>
              <a:rPr lang="en-GB" sz="1400" dirty="0"/>
              <a:t> 2024</a:t>
            </a:r>
          </a:p>
          <a:p>
            <a:endParaRPr lang="en-GB" sz="16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072311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LE PREMESSE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Ondertitel 6">
            <a:extLst>
              <a:ext uri="{FF2B5EF4-FFF2-40B4-BE49-F238E27FC236}">
                <a16:creationId xmlns:a16="http://schemas.microsoft.com/office/drawing/2014/main" id="{7766DFEF-E184-49E4-B3F5-363D05C6FB2A}"/>
              </a:ext>
            </a:extLst>
          </p:cNvPr>
          <p:cNvSpPr txBox="1">
            <a:spLocks/>
          </p:cNvSpPr>
          <p:nvPr/>
        </p:nvSpPr>
        <p:spPr>
          <a:xfrm>
            <a:off x="241280" y="690104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TITLE:</a:t>
            </a:r>
          </a:p>
          <a:p>
            <a:pPr algn="ctr">
              <a:buClr>
                <a:srgbClr val="71A4C3"/>
              </a:buClr>
            </a:pPr>
            <a:r>
              <a:rPr lang="nl-NL" sz="1200" cap="none" dirty="0">
                <a:latin typeface="Arial Black" panose="020B0A04020102020204" pitchFamily="34" charset="0"/>
                <a:cs typeface="Arial" panose="020B0604020202020204" pitchFamily="34" charset="0"/>
              </a:rPr>
              <a:t>AI FOR FINANCIAL BUSINESS (URBAN) SECURITY</a:t>
            </a: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ndertitel 6">
            <a:extLst>
              <a:ext uri="{FF2B5EF4-FFF2-40B4-BE49-F238E27FC236}">
                <a16:creationId xmlns:a16="http://schemas.microsoft.com/office/drawing/2014/main" id="{28FD4E92-2207-45BD-A2B9-6402B8DADB69}"/>
              </a:ext>
            </a:extLst>
          </p:cNvPr>
          <p:cNvSpPr txBox="1">
            <a:spLocks/>
          </p:cNvSpPr>
          <p:nvPr/>
        </p:nvSpPr>
        <p:spPr>
          <a:xfrm>
            <a:off x="241280" y="1476484"/>
            <a:ext cx="8690973" cy="35950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ABSTRACT: </a:t>
            </a:r>
          </a:p>
          <a:p>
            <a:pPr algn="just">
              <a:buClr>
                <a:srgbClr val="71A4C3"/>
              </a:buClr>
            </a:pP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Il crimine è in costante mutamento e si adatta ai tempi ed alle tecnologie. In un contesto di crescente complessità, le AI assumono un ruolo centrale e possono supportare significativamente gli enti e le funzioni di </a:t>
            </a:r>
            <a:r>
              <a:rPr lang="it-IT" sz="1400" cap="none" dirty="0" err="1"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 e security preposte alla tutela di persone e asset: possono ad esempio identificare persone sospette in grandi folle, rilevano, monitorano e anticipano i principali driver e fenomeni di criminalità, consentono la automatica e immediata identificazione, classificazione e interpretazione di informazione chiave. Tuttavia costituiscono anche un’arma a doppio taglio, che può </a:t>
            </a:r>
            <a:r>
              <a:rPr lang="it-IT" sz="1400" i="1" cap="none" dirty="0">
                <a:latin typeface="Arial" panose="020B0604020202020204" pitchFamily="34" charset="0"/>
                <a:cs typeface="Arial" panose="020B0604020202020204" pitchFamily="34" charset="0"/>
              </a:rPr>
              <a:t>infrangere diritti </a:t>
            </a: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umani, </a:t>
            </a:r>
            <a:r>
              <a:rPr lang="it-IT" sz="1400" i="1" cap="none" dirty="0">
                <a:latin typeface="Arial" panose="020B0604020202020204" pitchFamily="34" charset="0"/>
                <a:cs typeface="Arial" panose="020B0604020202020204" pitchFamily="34" charset="0"/>
              </a:rPr>
              <a:t>causare discriminazioni</a:t>
            </a: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it-IT" sz="1400" i="1" cap="none" dirty="0">
                <a:latin typeface="Arial" panose="020B0604020202020204" pitchFamily="34" charset="0"/>
                <a:cs typeface="Arial" panose="020B0604020202020204" pitchFamily="34" charset="0"/>
              </a:rPr>
              <a:t>limitare la libertà personale </a:t>
            </a: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sino a sovvertire i paradigmi della giustizia sociale. Senza contare che le stesse organizzazioni criminali a loro volta possono sfruttare le significative potenzialità tecnologiche dell’AI per condurre attacchi sempre più sofisticati. 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71A4C3"/>
              </a:buClr>
            </a:pP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Serve quindi uno sforzo condiviso e strutturato per identificare i </a:t>
            </a:r>
            <a:r>
              <a:rPr lang="it-IT" sz="1400" i="1" cap="none" dirty="0">
                <a:latin typeface="Arial" panose="020B0604020202020204" pitchFamily="34" charset="0"/>
                <a:cs typeface="Arial" panose="020B0604020202020204" pitchFamily="34" charset="0"/>
              </a:rPr>
              <a:t>requisiti, le tecnologie, le configurazioni e l’organizzazione</a:t>
            </a: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 che consentono un </a:t>
            </a:r>
            <a:r>
              <a:rPr lang="it-IT" sz="1400" b="1" cap="none" dirty="0">
                <a:latin typeface="Arial" panose="020B0604020202020204" pitchFamily="34" charset="0"/>
                <a:cs typeface="Arial" panose="020B0604020202020204" pitchFamily="34" charset="0"/>
              </a:rPr>
              <a:t>utilizzo efficace e legittimo delle AI </a:t>
            </a:r>
            <a:r>
              <a:rPr lang="it-IT" sz="1400" cap="none" dirty="0">
                <a:latin typeface="Arial" panose="020B0604020202020204" pitchFamily="34" charset="0"/>
                <a:cs typeface="Arial" panose="020B0604020202020204" pitchFamily="34" charset="0"/>
              </a:rPr>
              <a:t>per la prevenzione e mitigazione del crimine e per scongiurare gli effetti di minacce sempre più sofisticate. E’ una sfida trasversale che interessa ogni ambito e settore della società e tutti gli operatori pubblici e privati impegnati nel settore della sicurezza,  a partire dai professionisti della corporate security, che hanno il dovere di confrontarsi con lo sviluppo tecnologico e la capacità di mettere a un bagaglio di competenze ed esperienze fondamentali.       </a:t>
            </a:r>
            <a:r>
              <a:rPr lang="it-IT" sz="1200" cap="none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it-IT" sz="1200" i="1" cap="none" dirty="0">
                <a:latin typeface="Arial" panose="020B0604020202020204" pitchFamily="34" charset="0"/>
                <a:cs typeface="Arial" panose="020B0604020202020204" pitchFamily="34" charset="0"/>
              </a:rPr>
              <a:t>Luglio ‘23</a:t>
            </a:r>
            <a:r>
              <a:rPr lang="it-IT" sz="1200" cap="none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>
              <a:buClr>
                <a:srgbClr val="71A4C3"/>
              </a:buClr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i="1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259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IL BACKBONE DELL’INIZIATIVA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97A19EC-F160-416B-91E7-F5253E35D2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23" y="842882"/>
            <a:ext cx="8871577" cy="3624809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A63EF2EF-E5C3-4D52-B1B3-70C3BC15E39A}"/>
              </a:ext>
            </a:extLst>
          </p:cNvPr>
          <p:cNvSpPr txBox="1"/>
          <p:nvPr/>
        </p:nvSpPr>
        <p:spPr>
          <a:xfrm>
            <a:off x="7999255" y="4802345"/>
            <a:ext cx="9717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100" i="1" dirty="0"/>
              <a:t>Sett.-Ott. ‘23</a:t>
            </a:r>
          </a:p>
        </p:txBody>
      </p:sp>
    </p:spTree>
    <p:extLst>
      <p:ext uri="{BB962C8B-B14F-4D97-AF65-F5344CB8AC3E}">
        <p14:creationId xmlns:p14="http://schemas.microsoft.com/office/powerpoint/2010/main" val="3261822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L’ORGANIZZAZIONE 2024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Ondertitel 6">
            <a:extLst>
              <a:ext uri="{FF2B5EF4-FFF2-40B4-BE49-F238E27FC236}">
                <a16:creationId xmlns:a16="http://schemas.microsoft.com/office/drawing/2014/main" id="{7766DFEF-E184-49E4-B3F5-363D05C6FB2A}"/>
              </a:ext>
            </a:extLst>
          </p:cNvPr>
          <p:cNvSpPr txBox="1">
            <a:spLocks/>
          </p:cNvSpPr>
          <p:nvPr/>
        </p:nvSpPr>
        <p:spPr>
          <a:xfrm>
            <a:off x="282762" y="2199443"/>
            <a:ext cx="1910248" cy="8952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REFERENTE</a:t>
            </a:r>
            <a:r>
              <a:rPr lang="it-IT" sz="900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t-IT" sz="900" i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Barbara de Poi</a:t>
            </a:r>
          </a:p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ISCRITTI:</a:t>
            </a: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DA31AD59-94D4-44EB-AC5E-DBFEC39EC9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10" y="562790"/>
            <a:ext cx="1375090" cy="561844"/>
          </a:xfrm>
          <a:prstGeom prst="rect">
            <a:avLst/>
          </a:prstGeom>
        </p:spPr>
      </p:pic>
      <p:sp>
        <p:nvSpPr>
          <p:cNvPr id="13" name="Rettangolo 12">
            <a:extLst>
              <a:ext uri="{FF2B5EF4-FFF2-40B4-BE49-F238E27FC236}">
                <a16:creationId xmlns:a16="http://schemas.microsoft.com/office/drawing/2014/main" id="{330AC7BE-8E36-4051-84FD-5B96AFADF638}"/>
              </a:ext>
            </a:extLst>
          </p:cNvPr>
          <p:cNvSpPr/>
          <p:nvPr/>
        </p:nvSpPr>
        <p:spPr>
          <a:xfrm>
            <a:off x="7747340" y="603379"/>
            <a:ext cx="1396660" cy="86725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60591717-2C74-4539-8FC3-07D8D31044C3}"/>
              </a:ext>
            </a:extLst>
          </p:cNvPr>
          <p:cNvSpPr/>
          <p:nvPr/>
        </p:nvSpPr>
        <p:spPr>
          <a:xfrm>
            <a:off x="7677150" y="541422"/>
            <a:ext cx="1463627" cy="630200"/>
          </a:xfrm>
          <a:prstGeom prst="rect">
            <a:avLst/>
          </a:prstGeom>
          <a:noFill/>
          <a:ln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8674" name="Picture 2" descr="AIPSA (@AIPSA_italia) / X">
            <a:extLst>
              <a:ext uri="{FF2B5EF4-FFF2-40B4-BE49-F238E27FC236}">
                <a16:creationId xmlns:a16="http://schemas.microsoft.com/office/drawing/2014/main" id="{623688C4-4179-4371-9B5E-CA193F2BB5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36"/>
          <a:stretch/>
        </p:blipFill>
        <p:spPr bwMode="auto">
          <a:xfrm>
            <a:off x="234930" y="1075081"/>
            <a:ext cx="1463627" cy="100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ndertitel 6">
            <a:extLst>
              <a:ext uri="{FF2B5EF4-FFF2-40B4-BE49-F238E27FC236}">
                <a16:creationId xmlns:a16="http://schemas.microsoft.com/office/drawing/2014/main" id="{5DD20BEB-83FC-46B7-81A0-490B66AA778C}"/>
              </a:ext>
            </a:extLst>
          </p:cNvPr>
          <p:cNvSpPr txBox="1">
            <a:spLocks/>
          </p:cNvSpPr>
          <p:nvPr/>
        </p:nvSpPr>
        <p:spPr>
          <a:xfrm>
            <a:off x="2310244" y="2199443"/>
            <a:ext cx="1910248" cy="8952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REFERENTE</a:t>
            </a:r>
            <a:r>
              <a:rPr lang="it-IT" sz="900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t-IT" sz="900" i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Claudio Ferioli</a:t>
            </a:r>
          </a:p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ISCRITTI:</a:t>
            </a: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ndertitel 6">
            <a:extLst>
              <a:ext uri="{FF2B5EF4-FFF2-40B4-BE49-F238E27FC236}">
                <a16:creationId xmlns:a16="http://schemas.microsoft.com/office/drawing/2014/main" id="{3D0422B2-4D6B-47C2-815B-D05A72F8F06B}"/>
              </a:ext>
            </a:extLst>
          </p:cNvPr>
          <p:cNvSpPr txBox="1">
            <a:spLocks/>
          </p:cNvSpPr>
          <p:nvPr/>
        </p:nvSpPr>
        <p:spPr>
          <a:xfrm>
            <a:off x="4360084" y="2197479"/>
            <a:ext cx="1910248" cy="8952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REFERENTE</a:t>
            </a:r>
            <a:r>
              <a:rPr lang="it-IT" sz="900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t-IT" sz="900" i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Tiziano Li Piani</a:t>
            </a:r>
          </a:p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ISCRITTI:</a:t>
            </a: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ndertitel 6">
            <a:extLst>
              <a:ext uri="{FF2B5EF4-FFF2-40B4-BE49-F238E27FC236}">
                <a16:creationId xmlns:a16="http://schemas.microsoft.com/office/drawing/2014/main" id="{7318A3EB-7B46-4025-9B74-6383468AF375}"/>
              </a:ext>
            </a:extLst>
          </p:cNvPr>
          <p:cNvSpPr txBox="1">
            <a:spLocks/>
          </p:cNvSpPr>
          <p:nvPr/>
        </p:nvSpPr>
        <p:spPr>
          <a:xfrm>
            <a:off x="6387566" y="2208919"/>
            <a:ext cx="1910248" cy="8952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REFERENTE</a:t>
            </a:r>
            <a:r>
              <a:rPr lang="it-IT" sz="900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t-IT" sz="900" i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Marco Iaconis</a:t>
            </a:r>
          </a:p>
          <a:p>
            <a:pPr>
              <a:buClr>
                <a:srgbClr val="71A4C3"/>
              </a:buClr>
            </a:pPr>
            <a:r>
              <a:rPr lang="it-IT" sz="900" b="1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ISCRITTI:</a:t>
            </a: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r>
              <a:rPr lang="it-IT" sz="900" i="1" cap="none" dirty="0" err="1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ss</a:t>
            </a:r>
            <a:endParaRPr lang="it-IT" sz="900" i="1" cap="none" dirty="0">
              <a:solidFill>
                <a:srgbClr val="000000"/>
              </a:solidFill>
              <a:latin typeface="Helvetica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71A4C3"/>
              </a:buClr>
              <a:buFont typeface="Arial" panose="020B0604020202020204" pitchFamily="34" charset="0"/>
              <a:buChar char="•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6" name="Picture 4" descr="News su sicurezza, cyber security, privacy, videosorveglianza, antintrusione">
            <a:extLst>
              <a:ext uri="{FF2B5EF4-FFF2-40B4-BE49-F238E27FC236}">
                <a16:creationId xmlns:a16="http://schemas.microsoft.com/office/drawing/2014/main" id="{68DB90DC-4392-4A6E-9D61-4B91E2230B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38"/>
          <a:stretch/>
        </p:blipFill>
        <p:spPr bwMode="auto">
          <a:xfrm>
            <a:off x="2310243" y="1230987"/>
            <a:ext cx="1438153" cy="78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Anniversario Aziendale - 24 PR &amp; Events">
            <a:extLst>
              <a:ext uri="{FF2B5EF4-FFF2-40B4-BE49-F238E27FC236}">
                <a16:creationId xmlns:a16="http://schemas.microsoft.com/office/drawing/2014/main" id="{08285E98-6698-40E1-88C9-7241B8C46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237" y="1084557"/>
            <a:ext cx="1349166" cy="134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OSSIF - Centro di Ricerca sulla Sicurezza Anticrimine">
            <a:extLst>
              <a:ext uri="{FF2B5EF4-FFF2-40B4-BE49-F238E27FC236}">
                <a16:creationId xmlns:a16="http://schemas.microsoft.com/office/drawing/2014/main" id="{4C732007-AAE9-447F-B764-B80BDB97F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307" y="1467167"/>
            <a:ext cx="1237208" cy="44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15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GLI OBIETTIVI 2024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Ondertitel 6">
            <a:extLst>
              <a:ext uri="{FF2B5EF4-FFF2-40B4-BE49-F238E27FC236}">
                <a16:creationId xmlns:a16="http://schemas.microsoft.com/office/drawing/2014/main" id="{7766DFEF-E184-49E4-B3F5-363D05C6FB2A}"/>
              </a:ext>
            </a:extLst>
          </p:cNvPr>
          <p:cNvSpPr txBox="1">
            <a:spLocks/>
          </p:cNvSpPr>
          <p:nvPr/>
        </p:nvSpPr>
        <p:spPr>
          <a:xfrm>
            <a:off x="241280" y="901774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Obiettivo  #1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Fornire conoscenza specifica sui più recenti sviluppi tecnologici in ambito AI e identificare quelli più idonei a supportare la funzione di CORPORATE security (accrescere il livello di sicurezza) e quelli più PLAUSIBILI DI costituire una PROSSIMA MINACCIA di security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ndertitel 6">
            <a:extLst>
              <a:ext uri="{FF2B5EF4-FFF2-40B4-BE49-F238E27FC236}">
                <a16:creationId xmlns:a16="http://schemas.microsoft.com/office/drawing/2014/main" id="{0ACEF9ED-910B-4B15-9BA9-EFD993F433D9}"/>
              </a:ext>
            </a:extLst>
          </p:cNvPr>
          <p:cNvSpPr txBox="1">
            <a:spLocks/>
          </p:cNvSpPr>
          <p:nvPr/>
        </p:nvSpPr>
        <p:spPr>
          <a:xfrm>
            <a:off x="241280" y="1654665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Output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LA DEFINIZIONE, CREAZIONE E IMPLEMENTAZIONE DI UN DATABASE CHE CONTENGA Casi studio di implementazione virtuosa di AI IN AMBITO CORPORATE SECURITY E Trend di minacce facenti uso di tecnologie o sistemi AI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ndertitel 6">
            <a:extLst>
              <a:ext uri="{FF2B5EF4-FFF2-40B4-BE49-F238E27FC236}">
                <a16:creationId xmlns:a16="http://schemas.microsoft.com/office/drawing/2014/main" id="{4C7E4A92-7F1E-4CF0-997C-F4F582EF4E81}"/>
              </a:ext>
            </a:extLst>
          </p:cNvPr>
          <p:cNvSpPr txBox="1">
            <a:spLocks/>
          </p:cNvSpPr>
          <p:nvPr/>
        </p:nvSpPr>
        <p:spPr>
          <a:xfrm>
            <a:off x="241280" y="2471377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Forma</a:t>
            </a:r>
          </a:p>
          <a:p>
            <a:pPr algn="l"/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SCHEDE CON TEMPLATE DEDICATO SUDDIVISI PER DOMINI TECNOLOGICI &amp; funzionali  ORGANIZZATE IN UN REPOSITORY PERMANENTE, CATEGORIZZATO, ACCESSIBILE ED AGGIORNABILE</a:t>
            </a:r>
            <a:endParaRPr lang="it-IT" sz="800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ndertitel 6">
            <a:extLst>
              <a:ext uri="{FF2B5EF4-FFF2-40B4-BE49-F238E27FC236}">
                <a16:creationId xmlns:a16="http://schemas.microsoft.com/office/drawing/2014/main" id="{30A4974D-F53D-487F-BD9C-52E48F80487B}"/>
              </a:ext>
            </a:extLst>
          </p:cNvPr>
          <p:cNvSpPr txBox="1">
            <a:spLocks/>
          </p:cNvSpPr>
          <p:nvPr/>
        </p:nvSpPr>
        <p:spPr>
          <a:xfrm>
            <a:off x="241280" y="3259071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MILESTONE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04E86A00-8EC4-4454-A010-A7C9D737AD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10" y="562790"/>
            <a:ext cx="1375090" cy="561844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4DFD75C2-78C5-4060-BD2E-4A159A9332CB}"/>
              </a:ext>
            </a:extLst>
          </p:cNvPr>
          <p:cNvSpPr/>
          <p:nvPr/>
        </p:nvSpPr>
        <p:spPr>
          <a:xfrm>
            <a:off x="7899400" y="723900"/>
            <a:ext cx="374650" cy="422103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AE43DE45-014E-4EDC-9972-BE7AA2B89B41}"/>
              </a:ext>
            </a:extLst>
          </p:cNvPr>
          <p:cNvSpPr/>
          <p:nvPr/>
        </p:nvSpPr>
        <p:spPr>
          <a:xfrm>
            <a:off x="7677150" y="541422"/>
            <a:ext cx="1463627" cy="630200"/>
          </a:xfrm>
          <a:prstGeom prst="rect">
            <a:avLst/>
          </a:prstGeom>
          <a:noFill/>
          <a:ln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6" name="Tabella 5">
            <a:extLst>
              <a:ext uri="{FF2B5EF4-FFF2-40B4-BE49-F238E27FC236}">
                <a16:creationId xmlns:a16="http://schemas.microsoft.com/office/drawing/2014/main" id="{AD801B96-6E55-45C0-B42C-CDB465CE89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904640"/>
              </p:ext>
            </p:extLst>
          </p:nvPr>
        </p:nvGraphicFramePr>
        <p:xfrm>
          <a:off x="241280" y="3645145"/>
          <a:ext cx="8433994" cy="1268607"/>
        </p:xfrm>
        <a:graphic>
          <a:graphicData uri="http://schemas.openxmlformats.org/drawingml/2006/table">
            <a:tbl>
              <a:tblPr/>
              <a:tblGrid>
                <a:gridCol w="2709839">
                  <a:extLst>
                    <a:ext uri="{9D8B030D-6E8A-4147-A177-3AD203B41FA5}">
                      <a16:colId xmlns:a16="http://schemas.microsoft.com/office/drawing/2014/main" val="1518653749"/>
                    </a:ext>
                  </a:extLst>
                </a:gridCol>
                <a:gridCol w="657457">
                  <a:extLst>
                    <a:ext uri="{9D8B030D-6E8A-4147-A177-3AD203B41FA5}">
                      <a16:colId xmlns:a16="http://schemas.microsoft.com/office/drawing/2014/main" val="1716758835"/>
                    </a:ext>
                  </a:extLst>
                </a:gridCol>
                <a:gridCol w="503993">
                  <a:extLst>
                    <a:ext uri="{9D8B030D-6E8A-4147-A177-3AD203B41FA5}">
                      <a16:colId xmlns:a16="http://schemas.microsoft.com/office/drawing/2014/main" val="3675981006"/>
                    </a:ext>
                  </a:extLst>
                </a:gridCol>
                <a:gridCol w="4562705">
                  <a:extLst>
                    <a:ext uri="{9D8B030D-6E8A-4147-A177-3AD203B41FA5}">
                      <a16:colId xmlns:a16="http://schemas.microsoft.com/office/drawing/2014/main" val="2016614494"/>
                    </a:ext>
                  </a:extLst>
                </a:gridCol>
              </a:tblGrid>
              <a:tr h="143597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Attività Principale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Owner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Status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Note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226588"/>
                  </a:ext>
                </a:extLst>
              </a:tr>
              <a:tr h="430791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Definizione dei domini 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Considerare sia domini tecnologici (Audio, video,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chemical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 processing,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robotization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,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resource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optimization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,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language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 processing) che funzionali per domini di security (fisica, travel, intelligence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etc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…)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296762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Definizione template schede (e numero schede minime)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  <a:r>
                        <a:rPr lang="it-IT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Helvetica" panose="020B0604020202020204" pitchFamily="34" charset="0"/>
                        </a:rPr>
                        <a:t>I casi studio dovrebbero essere applicabili al contesto degli istituti finanziari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024697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Definizione repository source e modalità consultazione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490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159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GLI OBIETTIVI 2024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Ondertitel 6">
            <a:extLst>
              <a:ext uri="{FF2B5EF4-FFF2-40B4-BE49-F238E27FC236}">
                <a16:creationId xmlns:a16="http://schemas.microsoft.com/office/drawing/2014/main" id="{7766DFEF-E184-49E4-B3F5-363D05C6FB2A}"/>
              </a:ext>
            </a:extLst>
          </p:cNvPr>
          <p:cNvSpPr txBox="1">
            <a:spLocks/>
          </p:cNvSpPr>
          <p:nvPr/>
        </p:nvSpPr>
        <p:spPr>
          <a:xfrm>
            <a:off x="241280" y="901774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Obiettivo  #2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Fornire una guida pratica e operativa  per le organizzazioni che intendono definire, sviluppare e implementare sistemi, tecnologie e applicazioni AI in ambito CORPORATE security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ndertitel 6">
            <a:extLst>
              <a:ext uri="{FF2B5EF4-FFF2-40B4-BE49-F238E27FC236}">
                <a16:creationId xmlns:a16="http://schemas.microsoft.com/office/drawing/2014/main" id="{0ACEF9ED-910B-4B15-9BA9-EFD993F433D9}"/>
              </a:ext>
            </a:extLst>
          </p:cNvPr>
          <p:cNvSpPr txBox="1">
            <a:spLocks/>
          </p:cNvSpPr>
          <p:nvPr/>
        </p:nvSpPr>
        <p:spPr>
          <a:xfrm>
            <a:off x="241280" y="1654665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Output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LA DEFINIZIONE, CREAZIONE E IMPLEMENTAZIONE dei requisiti  E DELLE configurazioni che consentono un uso legittimo ed efficace delle ai NEL MODELLO ORGANIZZATIVO AZIENDALE E RISPETTO AL CONTESTO NORMATIVO ITALIANO ED INTERNAZIONALE – NON SOLO IN AMBITO AI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ndertitel 6">
            <a:extLst>
              <a:ext uri="{FF2B5EF4-FFF2-40B4-BE49-F238E27FC236}">
                <a16:creationId xmlns:a16="http://schemas.microsoft.com/office/drawing/2014/main" id="{4C7E4A92-7F1E-4CF0-997C-F4F582EF4E81}"/>
              </a:ext>
            </a:extLst>
          </p:cNvPr>
          <p:cNvSpPr txBox="1">
            <a:spLocks/>
          </p:cNvSpPr>
          <p:nvPr/>
        </p:nvSpPr>
        <p:spPr>
          <a:xfrm>
            <a:off x="241280" y="2471377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Forma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CHECKLIST (QUESTIONARI, FORM </a:t>
            </a:r>
            <a:r>
              <a:rPr lang="it-IT" sz="900" b="0" i="0" dirty="0" err="1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etc</a:t>
            </a: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…) PER LA VERIFICA DEI PRESUPPOSTI PER LA LEGITTIMA E EFFICACE ’IMPLEMENTAZIONE DELLO SPECIFICO SISTEMA O AMBITO AI NEL PROPRIO CONTESTO (AZIENDALE, NORMATIVO)</a:t>
            </a:r>
            <a:endParaRPr lang="it-IT" sz="800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ndertitel 6">
            <a:extLst>
              <a:ext uri="{FF2B5EF4-FFF2-40B4-BE49-F238E27FC236}">
                <a16:creationId xmlns:a16="http://schemas.microsoft.com/office/drawing/2014/main" id="{30A4974D-F53D-487F-BD9C-52E48F80487B}"/>
              </a:ext>
            </a:extLst>
          </p:cNvPr>
          <p:cNvSpPr txBox="1">
            <a:spLocks/>
          </p:cNvSpPr>
          <p:nvPr/>
        </p:nvSpPr>
        <p:spPr>
          <a:xfrm>
            <a:off x="241280" y="3259071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MILESTONE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C9919D08-BCD6-417C-9580-80D304FE0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10" y="562790"/>
            <a:ext cx="1375090" cy="561844"/>
          </a:xfrm>
          <a:prstGeom prst="rect">
            <a:avLst/>
          </a:prstGeom>
        </p:spPr>
      </p:pic>
      <p:sp>
        <p:nvSpPr>
          <p:cNvPr id="14" name="Rettangolo 13">
            <a:extLst>
              <a:ext uri="{FF2B5EF4-FFF2-40B4-BE49-F238E27FC236}">
                <a16:creationId xmlns:a16="http://schemas.microsoft.com/office/drawing/2014/main" id="{B5BEA0C7-9163-4D04-A1F4-5A6D0E276D6D}"/>
              </a:ext>
            </a:extLst>
          </p:cNvPr>
          <p:cNvSpPr/>
          <p:nvPr/>
        </p:nvSpPr>
        <p:spPr>
          <a:xfrm>
            <a:off x="8267700" y="723900"/>
            <a:ext cx="374650" cy="422103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77E3B737-EC82-4BE7-AE28-9C184B8DEFDF}"/>
              </a:ext>
            </a:extLst>
          </p:cNvPr>
          <p:cNvSpPr/>
          <p:nvPr/>
        </p:nvSpPr>
        <p:spPr>
          <a:xfrm>
            <a:off x="7677150" y="541422"/>
            <a:ext cx="1463627" cy="630200"/>
          </a:xfrm>
          <a:prstGeom prst="rect">
            <a:avLst/>
          </a:prstGeom>
          <a:noFill/>
          <a:ln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6" name="Tabella 15">
            <a:extLst>
              <a:ext uri="{FF2B5EF4-FFF2-40B4-BE49-F238E27FC236}">
                <a16:creationId xmlns:a16="http://schemas.microsoft.com/office/drawing/2014/main" id="{D8CD577D-EF30-439E-9D9D-10D8690666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402079"/>
              </p:ext>
            </p:extLst>
          </p:nvPr>
        </p:nvGraphicFramePr>
        <p:xfrm>
          <a:off x="241280" y="3645145"/>
          <a:ext cx="8433994" cy="1268607"/>
        </p:xfrm>
        <a:graphic>
          <a:graphicData uri="http://schemas.openxmlformats.org/drawingml/2006/table">
            <a:tbl>
              <a:tblPr/>
              <a:tblGrid>
                <a:gridCol w="2709839">
                  <a:extLst>
                    <a:ext uri="{9D8B030D-6E8A-4147-A177-3AD203B41FA5}">
                      <a16:colId xmlns:a16="http://schemas.microsoft.com/office/drawing/2014/main" val="1518653749"/>
                    </a:ext>
                  </a:extLst>
                </a:gridCol>
                <a:gridCol w="657457">
                  <a:extLst>
                    <a:ext uri="{9D8B030D-6E8A-4147-A177-3AD203B41FA5}">
                      <a16:colId xmlns:a16="http://schemas.microsoft.com/office/drawing/2014/main" val="1716758835"/>
                    </a:ext>
                  </a:extLst>
                </a:gridCol>
                <a:gridCol w="503993">
                  <a:extLst>
                    <a:ext uri="{9D8B030D-6E8A-4147-A177-3AD203B41FA5}">
                      <a16:colId xmlns:a16="http://schemas.microsoft.com/office/drawing/2014/main" val="3675981006"/>
                    </a:ext>
                  </a:extLst>
                </a:gridCol>
                <a:gridCol w="4562705">
                  <a:extLst>
                    <a:ext uri="{9D8B030D-6E8A-4147-A177-3AD203B41FA5}">
                      <a16:colId xmlns:a16="http://schemas.microsoft.com/office/drawing/2014/main" val="2016614494"/>
                    </a:ext>
                  </a:extLst>
                </a:gridCol>
              </a:tblGrid>
              <a:tr h="143597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Attività Principale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Owner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Status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Note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226588"/>
                  </a:ext>
                </a:extLst>
              </a:tr>
              <a:tr h="430791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Definizione dei requisiti fondamentali delle AI e loro gerarchia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Identificare quelle che si applicano a istituti finanziari e contestualizzarle tra e.g.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Lawful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accountable,Transparent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Not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biased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reliable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robust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resilient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safe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, easy to operate </a:t>
                      </a:r>
                      <a:r>
                        <a:rPr lang="it-IT" sz="900" dirty="0" err="1">
                          <a:solidFill>
                            <a:schemeClr val="tx1"/>
                          </a:solidFill>
                        </a:rPr>
                        <a:t>etc</a:t>
                      </a: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… 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296762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Traduzione requisiti in requisiti pratici-operativi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Quale forma 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(e.g. checklist / driver di valutazione </a:t>
                      </a:r>
                      <a:r>
                        <a:rPr lang="it-IT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etc</a:t>
                      </a:r>
                      <a:r>
                        <a:rPr lang="it-IT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…) ?</a:t>
                      </a:r>
                    </a:p>
                    <a:p>
                      <a:pPr algn="l" fontAlgn="ctr"/>
                      <a:r>
                        <a:rPr lang="it-IT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ea typeface="+mn-ea"/>
                          <a:cs typeface="Helvetica" panose="020B0604020202020204" pitchFamily="34" charset="0"/>
                        </a:rPr>
                        <a:t>Focus formazione o informazione?</a:t>
                      </a:r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024697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Implementazione modalità di calcolo / requisiti attribuzione punteggi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Identificare le soglie di applicabilità (sotto cui non è idonea l’applicazione AI)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490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417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GLI OBIETTIVI 2024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Ondertitel 6">
            <a:extLst>
              <a:ext uri="{FF2B5EF4-FFF2-40B4-BE49-F238E27FC236}">
                <a16:creationId xmlns:a16="http://schemas.microsoft.com/office/drawing/2014/main" id="{7766DFEF-E184-49E4-B3F5-363D05C6FB2A}"/>
              </a:ext>
            </a:extLst>
          </p:cNvPr>
          <p:cNvSpPr txBox="1">
            <a:spLocks/>
          </p:cNvSpPr>
          <p:nvPr/>
        </p:nvSpPr>
        <p:spPr>
          <a:xfrm>
            <a:off x="241280" y="901774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Obiettivo  #3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Rappresentare le istanze e le esigenze degli associati in ambito AI al legislatore </a:t>
            </a: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ndertitel 6">
            <a:extLst>
              <a:ext uri="{FF2B5EF4-FFF2-40B4-BE49-F238E27FC236}">
                <a16:creationId xmlns:a16="http://schemas.microsoft.com/office/drawing/2014/main" id="{0ACEF9ED-910B-4B15-9BA9-EFD993F433D9}"/>
              </a:ext>
            </a:extLst>
          </p:cNvPr>
          <p:cNvSpPr txBox="1">
            <a:spLocks/>
          </p:cNvSpPr>
          <p:nvPr/>
        </p:nvSpPr>
        <p:spPr>
          <a:xfrm>
            <a:off x="241280" y="1654665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Output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LA ELEZIONE DI UN FORUM PERMANENTE PRESIEDUTO DA MEMBRI ESPERTI DEL MONDO ACCADEMICO, DELLA RICERCA E DELLE ISTITUZIONI NEL PERIMETRO DELL’OSSERVATORIO E DA SECURITY MANAGER DELL’OSSERVATORIO – INCARICATI DI FORMALIZZARE LE ESIGENZE E TRASMETTERE AL DECISORE COMPETENTE IN MOMENTI DEDICATI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ndertitel 6">
            <a:extLst>
              <a:ext uri="{FF2B5EF4-FFF2-40B4-BE49-F238E27FC236}">
                <a16:creationId xmlns:a16="http://schemas.microsoft.com/office/drawing/2014/main" id="{4C7E4A92-7F1E-4CF0-997C-F4F582EF4E81}"/>
              </a:ext>
            </a:extLst>
          </p:cNvPr>
          <p:cNvSpPr txBox="1">
            <a:spLocks/>
          </p:cNvSpPr>
          <p:nvPr/>
        </p:nvSpPr>
        <p:spPr>
          <a:xfrm>
            <a:off x="241280" y="2471377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Forma</a:t>
            </a:r>
          </a:p>
          <a:p>
            <a:pPr algn="l"/>
            <a:r>
              <a:rPr lang="it-IT" sz="900" dirty="0">
                <a:solidFill>
                  <a:srgbClr val="000000"/>
                </a:solidFill>
                <a:latin typeface="Helvetica" panose="020B0604020202020204" pitchFamily="34" charset="0"/>
              </a:rPr>
              <a:t>FORMALIZZAZIONE INTESE CON SINGOLE ISTITUZIONI – con l’obiettivo di definire momenti di confronto e/o rappresentanza dedicati</a:t>
            </a: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 </a:t>
            </a:r>
            <a:endParaRPr lang="it-IT" sz="800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ndertitel 6">
            <a:extLst>
              <a:ext uri="{FF2B5EF4-FFF2-40B4-BE49-F238E27FC236}">
                <a16:creationId xmlns:a16="http://schemas.microsoft.com/office/drawing/2014/main" id="{30A4974D-F53D-487F-BD9C-52E48F80487B}"/>
              </a:ext>
            </a:extLst>
          </p:cNvPr>
          <p:cNvSpPr txBox="1">
            <a:spLocks/>
          </p:cNvSpPr>
          <p:nvPr/>
        </p:nvSpPr>
        <p:spPr>
          <a:xfrm>
            <a:off x="241280" y="3259071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MILESTONE</a:t>
            </a: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C9919D08-BCD6-417C-9580-80D304FE0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10" y="562790"/>
            <a:ext cx="1375090" cy="561844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77E3B737-EC82-4BE7-AE28-9C184B8DEFDF}"/>
              </a:ext>
            </a:extLst>
          </p:cNvPr>
          <p:cNvSpPr/>
          <p:nvPr/>
        </p:nvSpPr>
        <p:spPr>
          <a:xfrm>
            <a:off x="7677150" y="541422"/>
            <a:ext cx="1463627" cy="630200"/>
          </a:xfrm>
          <a:prstGeom prst="rect">
            <a:avLst/>
          </a:prstGeom>
          <a:noFill/>
          <a:ln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49454BFD-317F-48BC-B240-39457F4A567F}"/>
              </a:ext>
            </a:extLst>
          </p:cNvPr>
          <p:cNvSpPr/>
          <p:nvPr/>
        </p:nvSpPr>
        <p:spPr>
          <a:xfrm>
            <a:off x="8674100" y="723900"/>
            <a:ext cx="374650" cy="422103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8" name="Tabella 17">
            <a:extLst>
              <a:ext uri="{FF2B5EF4-FFF2-40B4-BE49-F238E27FC236}">
                <a16:creationId xmlns:a16="http://schemas.microsoft.com/office/drawing/2014/main" id="{E067CCD7-62F1-4578-939B-8E76369770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570936"/>
              </p:ext>
            </p:extLst>
          </p:nvPr>
        </p:nvGraphicFramePr>
        <p:xfrm>
          <a:off x="241280" y="3645145"/>
          <a:ext cx="8433994" cy="1433579"/>
        </p:xfrm>
        <a:graphic>
          <a:graphicData uri="http://schemas.openxmlformats.org/drawingml/2006/table">
            <a:tbl>
              <a:tblPr/>
              <a:tblGrid>
                <a:gridCol w="2709839">
                  <a:extLst>
                    <a:ext uri="{9D8B030D-6E8A-4147-A177-3AD203B41FA5}">
                      <a16:colId xmlns:a16="http://schemas.microsoft.com/office/drawing/2014/main" val="1518653749"/>
                    </a:ext>
                  </a:extLst>
                </a:gridCol>
                <a:gridCol w="657457">
                  <a:extLst>
                    <a:ext uri="{9D8B030D-6E8A-4147-A177-3AD203B41FA5}">
                      <a16:colId xmlns:a16="http://schemas.microsoft.com/office/drawing/2014/main" val="1716758835"/>
                    </a:ext>
                  </a:extLst>
                </a:gridCol>
                <a:gridCol w="503993">
                  <a:extLst>
                    <a:ext uri="{9D8B030D-6E8A-4147-A177-3AD203B41FA5}">
                      <a16:colId xmlns:a16="http://schemas.microsoft.com/office/drawing/2014/main" val="3675981006"/>
                    </a:ext>
                  </a:extLst>
                </a:gridCol>
                <a:gridCol w="4562705">
                  <a:extLst>
                    <a:ext uri="{9D8B030D-6E8A-4147-A177-3AD203B41FA5}">
                      <a16:colId xmlns:a16="http://schemas.microsoft.com/office/drawing/2014/main" val="2016614494"/>
                    </a:ext>
                  </a:extLst>
                </a:gridCol>
              </a:tblGrid>
              <a:tr h="143597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Attività Principale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Owner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Status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Note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226588"/>
                  </a:ext>
                </a:extLst>
              </a:tr>
              <a:tr h="430791">
                <a:tc>
                  <a:txBody>
                    <a:bodyPr/>
                    <a:lstStyle/>
                    <a:p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Definizione delle istituzioni da coinvolgere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dirty="0">
                          <a:solidFill>
                            <a:schemeClr val="tx1"/>
                          </a:solidFill>
                        </a:rPr>
                        <a:t>Polizia di Stato? ACN? Garante della privacy?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296762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Definizione aree di comune interesse corporate security manager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e.g. focus formazione e informazione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024697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Definizione competenze richieste (nomine)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490358"/>
                  </a:ext>
                </a:extLst>
              </a:tr>
              <a:tr h="143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Definizioni di protocolli di intesa e modalità di interazione associati – consiglio 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71276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4801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Rectangle 516">
            <a:extLst>
              <a:ext uri="{FF2B5EF4-FFF2-40B4-BE49-F238E27FC236}">
                <a16:creationId xmlns:a16="http://schemas.microsoft.com/office/drawing/2014/main" id="{70721A87-6FDD-4D32-A74B-6865477E5BE4}"/>
              </a:ext>
            </a:extLst>
          </p:cNvPr>
          <p:cNvSpPr/>
          <p:nvPr/>
        </p:nvSpPr>
        <p:spPr>
          <a:xfrm>
            <a:off x="0" y="0"/>
            <a:ext cx="213360" cy="51435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35000">
                <a:schemeClr val="tx2"/>
              </a:gs>
              <a:gs pos="100000">
                <a:schemeClr val="accent3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>
              <a:solidFill>
                <a:schemeClr val="lt1"/>
              </a:solidFill>
            </a:endParaRPr>
          </a:p>
        </p:txBody>
      </p:sp>
      <p:sp>
        <p:nvSpPr>
          <p:cNvPr id="41" name="Rectangle 58">
            <a:extLst>
              <a:ext uri="{FF2B5EF4-FFF2-40B4-BE49-F238E27FC236}">
                <a16:creationId xmlns:a16="http://schemas.microsoft.com/office/drawing/2014/main" id="{13CE3610-82A5-4D2B-804E-972B53F2837A}"/>
              </a:ext>
            </a:extLst>
          </p:cNvPr>
          <p:cNvSpPr/>
          <p:nvPr/>
        </p:nvSpPr>
        <p:spPr>
          <a:xfrm rot="5400000" flipH="1">
            <a:off x="4646643" y="-3924793"/>
            <a:ext cx="60851" cy="88715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8B96B474-0DEC-4660-AB39-81C2BBF8BE4E}"/>
              </a:ext>
            </a:extLst>
          </p:cNvPr>
          <p:cNvSpPr txBox="1">
            <a:spLocks/>
          </p:cNvSpPr>
          <p:nvPr/>
        </p:nvSpPr>
        <p:spPr>
          <a:xfrm>
            <a:off x="213360" y="179109"/>
            <a:ext cx="8899497" cy="33188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sz="2800" dirty="0">
                <a:solidFill>
                  <a:schemeClr val="tx2"/>
                </a:solidFill>
              </a:rPr>
              <a:t>GLI OBIETTIVI 2024</a:t>
            </a:r>
            <a:endParaRPr lang="en-US" sz="2800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Ondertitel 6">
            <a:extLst>
              <a:ext uri="{FF2B5EF4-FFF2-40B4-BE49-F238E27FC236}">
                <a16:creationId xmlns:a16="http://schemas.microsoft.com/office/drawing/2014/main" id="{7766DFEF-E184-49E4-B3F5-363D05C6FB2A}"/>
              </a:ext>
            </a:extLst>
          </p:cNvPr>
          <p:cNvSpPr txBox="1">
            <a:spLocks/>
          </p:cNvSpPr>
          <p:nvPr/>
        </p:nvSpPr>
        <p:spPr>
          <a:xfrm>
            <a:off x="241280" y="901774"/>
            <a:ext cx="8930639" cy="11737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Final outcome</a:t>
            </a:r>
          </a:p>
          <a:p>
            <a:pPr>
              <a:buClr>
                <a:srgbClr val="71A4C3"/>
              </a:buClr>
            </a:pPr>
            <a:r>
              <a:rPr lang="it-IT" sz="9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PRESENTARE GLI ESITI DELLO STUDIO AL PROSSIMO ‘STATI DELLA SICUREZZA 2024’</a:t>
            </a: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71A4C3"/>
              </a:buClr>
            </a:pPr>
            <a:endParaRPr lang="nl-NL" sz="1050" u="sng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ndertitel 6">
            <a:extLst>
              <a:ext uri="{FF2B5EF4-FFF2-40B4-BE49-F238E27FC236}">
                <a16:creationId xmlns:a16="http://schemas.microsoft.com/office/drawing/2014/main" id="{0ACEF9ED-910B-4B15-9BA9-EFD993F433D9}"/>
              </a:ext>
            </a:extLst>
          </p:cNvPr>
          <p:cNvSpPr txBox="1">
            <a:spLocks/>
          </p:cNvSpPr>
          <p:nvPr/>
        </p:nvSpPr>
        <p:spPr>
          <a:xfrm>
            <a:off x="241280" y="1654665"/>
            <a:ext cx="8930639" cy="630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Output</a:t>
            </a:r>
          </a:p>
          <a:p>
            <a:pPr>
              <a:buClr>
                <a:srgbClr val="71A4C3"/>
              </a:buClr>
            </a:pPr>
            <a:r>
              <a:rPr lang="it-IT" sz="900" cap="none" dirty="0">
                <a:solidFill>
                  <a:srgbClr val="000000"/>
                </a:solidFill>
                <a:latin typeface="Helvetica" panose="020B0604020202020204" pitchFamily="34" charset="0"/>
                <a:cs typeface="Arial" panose="020B0604020202020204" pitchFamily="34" charset="0"/>
              </a:rPr>
              <a:t>RAPPORTO ‘LE SFIDE DELL’AI - RAPPORTO INTER-ASSOCIATIVO SULL’USO DELLE INTELLIGENZE ARTIFICIALI PER GLI ISTITUTI FINANZIARI’</a:t>
            </a:r>
            <a:endParaRPr lang="nl-NL" sz="1050" cap="none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ndertitel 6">
            <a:extLst>
              <a:ext uri="{FF2B5EF4-FFF2-40B4-BE49-F238E27FC236}">
                <a16:creationId xmlns:a16="http://schemas.microsoft.com/office/drawing/2014/main" id="{4C7E4A92-7F1E-4CF0-997C-F4F582EF4E81}"/>
              </a:ext>
            </a:extLst>
          </p:cNvPr>
          <p:cNvSpPr txBox="1">
            <a:spLocks/>
          </p:cNvSpPr>
          <p:nvPr/>
        </p:nvSpPr>
        <p:spPr>
          <a:xfrm>
            <a:off x="241280" y="2333065"/>
            <a:ext cx="8930639" cy="34351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3000" kern="1200" cap="all" baseline="0">
                <a:solidFill>
                  <a:schemeClr val="tx1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1pPr>
            <a:lvl2pPr marL="4572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2"/>
              </a:buClr>
              <a:buSzPct val="100000"/>
              <a:buFontTx/>
              <a:buNone/>
              <a:defRPr sz="20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0070C0"/>
              </a:buClr>
              <a:buSzPct val="85000"/>
              <a:buFontTx/>
              <a:buNone/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spc="30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Calibri" panose="020F0502020204030204" pitchFamily="34" charset="0"/>
              </a:defRPr>
            </a:lvl4pPr>
            <a:lvl5pPr marL="1828800" indent="0" algn="ctr" defTabSz="719138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tx1"/>
              </a:buClr>
              <a:buFont typeface="+mj-lt"/>
              <a:buNone/>
              <a:tabLst>
                <a:tab pos="179388" algn="l"/>
              </a:tabLst>
              <a:defRPr sz="16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600"/>
              </a:spcAft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1200"/>
              </a:spcAft>
              <a:buFontTx/>
              <a:buNone/>
              <a:defRPr sz="1600" b="1" kern="1200" cap="all" baseline="0">
                <a:solidFill>
                  <a:schemeClr val="tx2"/>
                </a:solidFill>
                <a:latin typeface="Franklin Gothic Medium" panose="020B06030201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rgbClr val="71A4C3"/>
              </a:buClr>
            </a:pPr>
            <a:r>
              <a:rPr lang="nl-NL" sz="1200" b="1" u="sng" cap="none" dirty="0">
                <a:latin typeface="Arial Black" panose="020B0A04020102020204" pitchFamily="34" charset="0"/>
                <a:cs typeface="Arial" panose="020B0604020202020204" pitchFamily="34" charset="0"/>
              </a:rPr>
              <a:t>Forma</a:t>
            </a:r>
          </a:p>
          <a:p>
            <a:pPr algn="just">
              <a:buClr>
                <a:srgbClr val="71A4C3"/>
              </a:buClr>
            </a:pPr>
            <a:endParaRPr lang="nl-NL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Clr>
                <a:srgbClr val="71A4C3"/>
              </a:buClr>
              <a:buFont typeface="Wingdings" panose="05000000000000000000" pitchFamily="2" charset="2"/>
              <a:buChar char="q"/>
            </a:pPr>
            <a:endParaRPr lang="it-IT" sz="1400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rgbClr val="71A4C3"/>
              </a:buClr>
            </a:pPr>
            <a:endParaRPr lang="nl-NL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C9919D08-BCD6-417C-9580-80D304FE0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10" y="562790"/>
            <a:ext cx="1375090" cy="561844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77E3B737-EC82-4BE7-AE28-9C184B8DEFDF}"/>
              </a:ext>
            </a:extLst>
          </p:cNvPr>
          <p:cNvSpPr/>
          <p:nvPr/>
        </p:nvSpPr>
        <p:spPr>
          <a:xfrm>
            <a:off x="7677150" y="541422"/>
            <a:ext cx="1463627" cy="630200"/>
          </a:xfrm>
          <a:prstGeom prst="rect">
            <a:avLst/>
          </a:prstGeom>
          <a:noFill/>
          <a:ln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49454BFD-317F-48BC-B240-39457F4A567F}"/>
              </a:ext>
            </a:extLst>
          </p:cNvPr>
          <p:cNvSpPr/>
          <p:nvPr/>
        </p:nvSpPr>
        <p:spPr>
          <a:xfrm>
            <a:off x="7740991" y="571848"/>
            <a:ext cx="1307759" cy="574155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4" name="Tabella 13">
            <a:extLst>
              <a:ext uri="{FF2B5EF4-FFF2-40B4-BE49-F238E27FC236}">
                <a16:creationId xmlns:a16="http://schemas.microsoft.com/office/drawing/2014/main" id="{BFCE95B7-B415-4743-B71E-51E4621C0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86219"/>
              </p:ext>
            </p:extLst>
          </p:nvPr>
        </p:nvGraphicFramePr>
        <p:xfrm>
          <a:off x="241280" y="2591063"/>
          <a:ext cx="8871576" cy="2467913"/>
        </p:xfrm>
        <a:graphic>
          <a:graphicData uri="http://schemas.openxmlformats.org/drawingml/2006/table">
            <a:tbl>
              <a:tblPr/>
              <a:tblGrid>
                <a:gridCol w="505873">
                  <a:extLst>
                    <a:ext uri="{9D8B030D-6E8A-4147-A177-3AD203B41FA5}">
                      <a16:colId xmlns:a16="http://schemas.microsoft.com/office/drawing/2014/main" val="2108987196"/>
                    </a:ext>
                  </a:extLst>
                </a:gridCol>
                <a:gridCol w="3740017">
                  <a:extLst>
                    <a:ext uri="{9D8B030D-6E8A-4147-A177-3AD203B41FA5}">
                      <a16:colId xmlns:a16="http://schemas.microsoft.com/office/drawing/2014/main" val="1518653749"/>
                    </a:ext>
                  </a:extLst>
                </a:gridCol>
                <a:gridCol w="515066">
                  <a:extLst>
                    <a:ext uri="{9D8B030D-6E8A-4147-A177-3AD203B41FA5}">
                      <a16:colId xmlns:a16="http://schemas.microsoft.com/office/drawing/2014/main" val="1716758835"/>
                    </a:ext>
                  </a:extLst>
                </a:gridCol>
                <a:gridCol w="536100">
                  <a:extLst>
                    <a:ext uri="{9D8B030D-6E8A-4147-A177-3AD203B41FA5}">
                      <a16:colId xmlns:a16="http://schemas.microsoft.com/office/drawing/2014/main" val="3675981006"/>
                    </a:ext>
                  </a:extLst>
                </a:gridCol>
                <a:gridCol w="3574520">
                  <a:extLst>
                    <a:ext uri="{9D8B030D-6E8A-4147-A177-3AD203B41FA5}">
                      <a16:colId xmlns:a16="http://schemas.microsoft.com/office/drawing/2014/main" val="2016614494"/>
                    </a:ext>
                  </a:extLst>
                </a:gridCol>
              </a:tblGrid>
              <a:tr h="24169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Indice dei contenuti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Indice dei contenuti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Owner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Status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Note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226588"/>
                  </a:ext>
                </a:extLst>
              </a:tr>
              <a:tr h="554333">
                <a:tc rowSpan="3">
                  <a:txBody>
                    <a:bodyPr/>
                    <a:lstStyle/>
                    <a:p>
                      <a:pPr algn="ctr"/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Parte I</a:t>
                      </a: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Introduzione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900" dirty="0">
                        <a:solidFill>
                          <a:schemeClr val="tx1"/>
                        </a:solidFill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296762"/>
                  </a:ext>
                </a:extLst>
              </a:tr>
              <a:tr h="21228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50" dirty="0">
                        <a:solidFill>
                          <a:schemeClr val="tx1"/>
                        </a:solidFill>
                      </a:endParaRP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Statistiche e trend 2023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024697"/>
                  </a:ext>
                </a:extLst>
              </a:tr>
              <a:tr h="212283">
                <a:tc vMerge="1">
                  <a:txBody>
                    <a:bodyPr/>
                    <a:lstStyle/>
                    <a:p>
                      <a:endParaRPr lang="it-IT" sz="1050" dirty="0">
                        <a:solidFill>
                          <a:schemeClr val="tx1"/>
                        </a:solidFill>
                      </a:endParaRP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Focus: I Casi studio 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</a:rPr>
                        <a:t> 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Allegati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490358"/>
                  </a:ext>
                </a:extLst>
              </a:tr>
              <a:tr h="212283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Parte II</a:t>
                      </a: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Definizioni dei requisiti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7127699"/>
                  </a:ext>
                </a:extLst>
              </a:tr>
              <a:tr h="21228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Parte I</a:t>
                      </a:r>
                      <a:endParaRPr kumimoji="0" lang="it-IT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Descrizione delle checklist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Allegati 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9199818"/>
                  </a:ext>
                </a:extLst>
              </a:tr>
              <a:tr h="18590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Parte I</a:t>
                      </a: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Focus: I cigni neri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256457"/>
                  </a:ext>
                </a:extLst>
              </a:tr>
              <a:tr h="212283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Parte III</a:t>
                      </a: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Integrazione e aggiornamento ‘Protocolli di intesa’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991230"/>
                  </a:ext>
                </a:extLst>
              </a:tr>
              <a:tr h="21228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Presentazione delle intese raggiunte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Allegati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222250"/>
                  </a:ext>
                </a:extLst>
              </a:tr>
              <a:tr h="21228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952" marR="4952" marT="495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dirty="0">
                          <a:solidFill>
                            <a:schemeClr val="tx1"/>
                          </a:solidFill>
                        </a:rPr>
                        <a:t>Conclusioni</a:t>
                      </a: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52" marR="4952" marT="4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271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1119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56023" y="2141376"/>
            <a:ext cx="7003440" cy="803145"/>
          </a:xfrm>
        </p:spPr>
        <p:txBody>
          <a:bodyPr/>
          <a:lstStyle/>
          <a:p>
            <a:r>
              <a:rPr lang="it-IT" dirty="0"/>
              <a:t>SPIKE REPLY</a:t>
            </a:r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>
          <a:xfrm>
            <a:off x="1156022" y="2988487"/>
            <a:ext cx="7003441" cy="328820"/>
          </a:xfrm>
        </p:spPr>
        <p:txBody>
          <a:bodyPr/>
          <a:lstStyle/>
          <a:p>
            <a:r>
              <a:rPr lang="it-IT" dirty="0" err="1"/>
              <a:t>www.reply.com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809629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d6ErCep08dkY.Ww7Mz2Z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8&quot; Source=&quot;Harvey 8&quot; /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0/8 [0]&quot; Source=&quot;Harvey 8&quot; /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1/8 [1]&quot; Source=&quot;Harvey 8&quot; /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2/8 [2]&quot; Source=&quot;Harvey 8&quot; /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3/8 [3]&quot; Source=&quot;Harvey 8&quot; /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4/8 [4]&quot; Source=&quot;Harvey 8&quot; /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5/8 [5]&quot; Source=&quot;Harvey 8&quot; /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6/8 [6]&quot; Source=&quot;Harvey 8&quot; /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7/8 [7]&quot; Source=&quot;Harvey 8&quot; /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8/8 [8]&quot; Source=&quot;Harvey 8&quot; /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zTHXaJJnf4mTzCNxkiBm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vTia7dIOdBhlhb.PsOg1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d6ErCep08dkY.Ww7Mz2ZQ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8&quot; Source=&quot;Harvey 8&quot; /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0/8 [0]&quot; Source=&quot;Harvey 8&quot; /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1/8 [1]&quot; Source=&quot;Harvey 8&quot; /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2/8 [2]&quot; Source=&quot;Harvey 8&quot; /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3/8 [3]&quot; Source=&quot;Harvey 8&quot; /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4/8 [4]&quot; Source=&quot;Harvey 8&quot; /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5/8 [5]&quot; Source=&quot;Harvey 8&quot; /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6/8 [6]&quot; Source=&quot;Harvey 8&quot; /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7/8 [7]&quot; Source=&quot;Harvey 8&quot; /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8/8 [8]&quot; Source=&quot;Harvey 8&quot; /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zTHXaJJnf4mTzCNxkiBmA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vTia7dIOdBhlhb.PsOg1Q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d6ErCep08dkY.Ww7Mz2ZQ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8&quot; Source=&quot;Harvey 8&quot; /&gt;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0/8 [0]&quot; Source=&quot;Harvey 8&quot; /&gt;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1/8 [1]&quot; Source=&quot;Harvey 8&quot; /&gt;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2/8 [2]&quot; Source=&quot;Harvey 8&quot; /&gt;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3/8 [3]&quot; Source=&quot;Harvey 8&quot; /&gt;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4/8 [4]&quot; Source=&quot;Harvey 8&quot; /&gt;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5/8 [5]&quot; Source=&quot;Harvey 8&quot; /&gt;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6/8 [6]&quot; Source=&quot;Harvey 8&quot; /&gt;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7/8 [7]&quot; Source=&quot;Harvey 8&quot; /&gt;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2700577b-d3de-467d-a9b0-050efc349743&quot; IsConsolidated=&quot;False&quot; IsTopLevel=&quot;False&quot; Layer=&quot;Harvey 8/8 [8]&quot; Source=&quot;Harvey 8&quot; /&gt;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zTHXaJJnf4mTzCNxkiBmA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vTia7dIOdBhlhb.PsOg1Q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9ejcgeCZ_2oaECBJvpUg"/>
</p:tagLst>
</file>

<file path=ppt/theme/theme1.xml><?xml version="1.0" encoding="utf-8"?>
<a:theme xmlns:a="http://schemas.openxmlformats.org/drawingml/2006/main" name="Reply">
  <a:themeElements>
    <a:clrScheme name="Impostazioni personalizzate 177">
      <a:dk1>
        <a:srgbClr val="FFFFFF"/>
      </a:dk1>
      <a:lt1>
        <a:srgbClr val="000000"/>
      </a:lt1>
      <a:dk2>
        <a:srgbClr val="053238"/>
      </a:dk2>
      <a:lt2>
        <a:srgbClr val="F2B800"/>
      </a:lt2>
      <a:accent1>
        <a:srgbClr val="FFDB04"/>
      </a:accent1>
      <a:accent2>
        <a:srgbClr val="F2B800"/>
      </a:accent2>
      <a:accent3>
        <a:srgbClr val="EC7304"/>
      </a:accent3>
      <a:accent4>
        <a:srgbClr val="F8243D"/>
      </a:accent4>
      <a:accent5>
        <a:srgbClr val="940758"/>
      </a:accent5>
      <a:accent6>
        <a:srgbClr val="A675FF"/>
      </a:accent6>
      <a:hlink>
        <a:srgbClr val="138080"/>
      </a:hlink>
      <a:folHlink>
        <a:srgbClr val="84D896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4" id="{097ED64C-1469-4E9B-A6EE-E169F18D7DB3}" vid="{B73C506B-0DF6-4CFA-9B1D-8AAF7C797600}"/>
    </a:ext>
  </a:extLst>
</a:theme>
</file>

<file path=ppt/theme/theme2.xml><?xml version="1.0" encoding="utf-8"?>
<a:theme xmlns:a="http://schemas.openxmlformats.org/drawingml/2006/main" name="GERICO_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Y dark background">
  <a:themeElements>
    <a:clrScheme name="Benutzerdefiniert 8">
      <a:dk1>
        <a:srgbClr val="2E2E38"/>
      </a:dk1>
      <a:lt1>
        <a:sysClr val="window" lastClr="FFFFFF"/>
      </a:lt1>
      <a:dk2>
        <a:srgbClr val="FFE600"/>
      </a:dk2>
      <a:lt2>
        <a:srgbClr val="000000"/>
      </a:lt2>
      <a:accent1>
        <a:srgbClr val="2DB757"/>
      </a:accent1>
      <a:accent2>
        <a:srgbClr val="27ACAA"/>
      </a:accent2>
      <a:accent3>
        <a:srgbClr val="188CE5"/>
      </a:accent3>
      <a:accent4>
        <a:srgbClr val="3D108A"/>
      </a:accent4>
      <a:accent5>
        <a:srgbClr val="FF4136"/>
      </a:accent5>
      <a:accent6>
        <a:srgbClr val="FF6D00"/>
      </a:accent6>
      <a:hlink>
        <a:srgbClr val="FFE600"/>
      </a:hlink>
      <a:folHlink>
        <a:srgbClr val="FFE600"/>
      </a:folHlink>
    </a:clrScheme>
    <a:fontScheme name="GSA_Pursuits">
      <a:majorFont>
        <a:latin typeface="EYInterstate"/>
        <a:ea typeface=""/>
        <a:cs typeface=""/>
      </a:majorFont>
      <a:minorFont>
        <a:latin typeface="EYInterstat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2D2DA"/>
        </a:solidFill>
        <a:ln w="12700" cap="sq" cmpd="sng" algn="ctr">
          <a:noFill/>
          <a:prstDash val="solid"/>
          <a:miter lim="800000"/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2E2E38"/>
            </a:solidFill>
            <a:effectLst/>
            <a:uLnTx/>
            <a:uFillTx/>
          </a:defRPr>
        </a:defPPr>
      </a:lstStyle>
    </a:spDef>
    <a:lnDef>
      <a:spPr>
        <a:noFill/>
        <a:ln w="12700" cap="sq" cmpd="sng" algn="ctr">
          <a:solidFill>
            <a:srgbClr val="D2D2DA"/>
          </a:solidFill>
          <a:prstDash val="solid"/>
          <a:miter lim="800000"/>
          <a:tailEnd type="none"/>
        </a:ln>
        <a:effectLst/>
      </a:spPr>
      <a:bodyPr/>
      <a:lstStyle/>
    </a:lnDef>
    <a:txDef>
      <a:spPr>
        <a:noFill/>
        <a:ln w="12700" cap="sq">
          <a:noFill/>
          <a:miter lim="800000"/>
        </a:ln>
      </a:spPr>
      <a:bodyPr wrap="square" lIns="0" tIns="0" rIns="0" bIns="0" rtlCol="0">
        <a:noAutofit/>
      </a:bodyPr>
      <a:lstStyle>
        <a:defPPr algn="l" defTabSz="685434">
          <a:spcAft>
            <a:spcPts val="600"/>
          </a:spcAft>
          <a:buClr>
            <a:srgbClr val="FFE600"/>
          </a:buClr>
          <a:buSzPct val="80000"/>
          <a:defRPr sz="1400" kern="0" dirty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EY_DE_presentation_16x9_2019.pptx" id="{498DFC7E-2F02-4EC1-809D-1FC35964144A}" vid="{61C89142-1D04-4713-9D4A-29A35BAFA165}"/>
    </a:ext>
  </a:extLst>
</a:theme>
</file>

<file path=ppt/theme/theme4.xml><?xml version="1.0" encoding="utf-8"?>
<a:theme xmlns:a="http://schemas.openxmlformats.org/drawingml/2006/main" name="1_EY dark background">
  <a:themeElements>
    <a:clrScheme name="Benutzerdefiniert 8">
      <a:dk1>
        <a:srgbClr val="2E2E38"/>
      </a:dk1>
      <a:lt1>
        <a:sysClr val="window" lastClr="FFFFFF"/>
      </a:lt1>
      <a:dk2>
        <a:srgbClr val="FFE600"/>
      </a:dk2>
      <a:lt2>
        <a:srgbClr val="000000"/>
      </a:lt2>
      <a:accent1>
        <a:srgbClr val="2DB757"/>
      </a:accent1>
      <a:accent2>
        <a:srgbClr val="27ACAA"/>
      </a:accent2>
      <a:accent3>
        <a:srgbClr val="188CE5"/>
      </a:accent3>
      <a:accent4>
        <a:srgbClr val="3D108A"/>
      </a:accent4>
      <a:accent5>
        <a:srgbClr val="FF4136"/>
      </a:accent5>
      <a:accent6>
        <a:srgbClr val="FF6D00"/>
      </a:accent6>
      <a:hlink>
        <a:srgbClr val="FFE600"/>
      </a:hlink>
      <a:folHlink>
        <a:srgbClr val="FFE600"/>
      </a:folHlink>
    </a:clrScheme>
    <a:fontScheme name="GSA_Pursuits">
      <a:majorFont>
        <a:latin typeface="EYInterstate"/>
        <a:ea typeface=""/>
        <a:cs typeface=""/>
      </a:majorFont>
      <a:minorFont>
        <a:latin typeface="EYInterstat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2D2DA"/>
        </a:solidFill>
        <a:ln w="12700" cap="sq" cmpd="sng" algn="ctr">
          <a:noFill/>
          <a:prstDash val="solid"/>
          <a:miter lim="800000"/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2E2E38"/>
            </a:solidFill>
            <a:effectLst/>
            <a:uLnTx/>
            <a:uFillTx/>
          </a:defRPr>
        </a:defPPr>
      </a:lstStyle>
    </a:spDef>
    <a:lnDef>
      <a:spPr>
        <a:noFill/>
        <a:ln w="12700" cap="sq" cmpd="sng" algn="ctr">
          <a:solidFill>
            <a:srgbClr val="D2D2DA"/>
          </a:solidFill>
          <a:prstDash val="solid"/>
          <a:miter lim="800000"/>
          <a:tailEnd type="none"/>
        </a:ln>
        <a:effectLst/>
      </a:spPr>
      <a:bodyPr/>
      <a:lstStyle/>
    </a:lnDef>
    <a:txDef>
      <a:spPr>
        <a:noFill/>
        <a:ln w="12700" cap="sq">
          <a:noFill/>
          <a:miter lim="800000"/>
        </a:ln>
      </a:spPr>
      <a:bodyPr wrap="square" lIns="0" tIns="0" rIns="0" bIns="0" rtlCol="0">
        <a:noAutofit/>
      </a:bodyPr>
      <a:lstStyle>
        <a:defPPr algn="l" defTabSz="685434">
          <a:spcAft>
            <a:spcPts val="600"/>
          </a:spcAft>
          <a:buClr>
            <a:srgbClr val="FFE600"/>
          </a:buClr>
          <a:buSzPct val="80000"/>
          <a:defRPr sz="1400" kern="0" dirty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EY_DE_presentation_16x9_2019.pptx" id="{498DFC7E-2F02-4EC1-809D-1FC35964144A}" vid="{61C89142-1D04-4713-9D4A-29A35BAFA165}"/>
    </a:ext>
  </a:extLst>
</a:theme>
</file>

<file path=ppt/theme/theme5.xml><?xml version="1.0" encoding="utf-8"?>
<a:theme xmlns:a="http://schemas.openxmlformats.org/drawingml/2006/main" name="2_EY dark background">
  <a:themeElements>
    <a:clrScheme name="Benutzerdefiniert 8">
      <a:dk1>
        <a:srgbClr val="2E2E38"/>
      </a:dk1>
      <a:lt1>
        <a:sysClr val="window" lastClr="FFFFFF"/>
      </a:lt1>
      <a:dk2>
        <a:srgbClr val="FFE600"/>
      </a:dk2>
      <a:lt2>
        <a:srgbClr val="000000"/>
      </a:lt2>
      <a:accent1>
        <a:srgbClr val="2DB757"/>
      </a:accent1>
      <a:accent2>
        <a:srgbClr val="27ACAA"/>
      </a:accent2>
      <a:accent3>
        <a:srgbClr val="188CE5"/>
      </a:accent3>
      <a:accent4>
        <a:srgbClr val="3D108A"/>
      </a:accent4>
      <a:accent5>
        <a:srgbClr val="FF4136"/>
      </a:accent5>
      <a:accent6>
        <a:srgbClr val="FF6D00"/>
      </a:accent6>
      <a:hlink>
        <a:srgbClr val="FFE600"/>
      </a:hlink>
      <a:folHlink>
        <a:srgbClr val="FFE600"/>
      </a:folHlink>
    </a:clrScheme>
    <a:fontScheme name="GSA_Pursuits">
      <a:majorFont>
        <a:latin typeface="EYInterstate"/>
        <a:ea typeface=""/>
        <a:cs typeface=""/>
      </a:majorFont>
      <a:minorFont>
        <a:latin typeface="EYInterstat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2D2DA"/>
        </a:solidFill>
        <a:ln w="12700" cap="sq" cmpd="sng" algn="ctr">
          <a:noFill/>
          <a:prstDash val="solid"/>
          <a:miter lim="800000"/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2E2E38"/>
            </a:solidFill>
            <a:effectLst/>
            <a:uLnTx/>
            <a:uFillTx/>
          </a:defRPr>
        </a:defPPr>
      </a:lstStyle>
    </a:spDef>
    <a:lnDef>
      <a:spPr>
        <a:noFill/>
        <a:ln w="12700" cap="sq" cmpd="sng" algn="ctr">
          <a:solidFill>
            <a:srgbClr val="D2D2DA"/>
          </a:solidFill>
          <a:prstDash val="solid"/>
          <a:miter lim="800000"/>
          <a:tailEnd type="none"/>
        </a:ln>
        <a:effectLst/>
      </a:spPr>
      <a:bodyPr/>
      <a:lstStyle/>
    </a:lnDef>
    <a:txDef>
      <a:spPr>
        <a:noFill/>
        <a:ln w="12700" cap="sq">
          <a:noFill/>
          <a:miter lim="800000"/>
        </a:ln>
      </a:spPr>
      <a:bodyPr wrap="square" lIns="0" tIns="0" rIns="0" bIns="0" rtlCol="0">
        <a:noAutofit/>
      </a:bodyPr>
      <a:lstStyle>
        <a:defPPr algn="l" defTabSz="685434">
          <a:spcAft>
            <a:spcPts val="600"/>
          </a:spcAft>
          <a:buClr>
            <a:srgbClr val="FFE600"/>
          </a:buClr>
          <a:buSzPct val="80000"/>
          <a:defRPr sz="1400" kern="0" dirty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EY_DE_presentation_16x9_2019.pptx" id="{498DFC7E-2F02-4EC1-809D-1FC35964144A}" vid="{61C89142-1D04-4713-9D4A-29A35BAFA165}"/>
    </a:ext>
  </a:extLst>
</a:theme>
</file>

<file path=ppt/theme/theme6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sisl xmlns:xsi="http://www.w3.org/2001/XMLSchema-instance" xmlns:xsd="http://www.w3.org/2001/XMLSchema" xmlns="http://www.boldonjames.com/2008/01/sie/internal/label" sislVersion="0" policy="2b8f3f70-3e4d-4335-82fb-00a785401c80" origin="userSelected">
  <element uid="4bd17448-d2d6-4b21-ad91-9953b60ee5b2" value=""/>
</sisl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C2FF1D464303F4BBEC93EF9E2E4AC5C" ma:contentTypeVersion="2" ma:contentTypeDescription="Creare un nuovo documento." ma:contentTypeScope="" ma:versionID="8a8d89b9b4501d422e6172c77aef2e89">
  <xsd:schema xmlns:xsd="http://www.w3.org/2001/XMLSchema" xmlns:xs="http://www.w3.org/2001/XMLSchema" xmlns:p="http://schemas.microsoft.com/office/2006/metadata/properties" xmlns:ns2="4a1fa031-9c21-454c-be2e-677980386c0a" targetNamespace="http://schemas.microsoft.com/office/2006/metadata/properties" ma:root="true" ma:fieldsID="a9ccb13f53ea7e0ad79f9d8bf4e8a111" ns2:_="">
    <xsd:import namespace="4a1fa031-9c21-454c-be2e-677980386c0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1fa031-9c21-454c-be2e-677980386c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80AE324-C393-4372-8594-2CB4A6A4E3E3}">
  <ds:schemaRefs>
    <ds:schemaRef ds:uri="http://www.w3.org/2001/XMLSchema"/>
    <ds:schemaRef ds:uri="http://www.boldonjames.com/2008/01/sie/internal/label"/>
  </ds:schemaRefs>
</ds:datastoreItem>
</file>

<file path=customXml/itemProps2.xml><?xml version="1.0" encoding="utf-8"?>
<ds:datastoreItem xmlns:ds="http://schemas.openxmlformats.org/officeDocument/2006/customXml" ds:itemID="{08AC9F50-5F4C-4782-81BD-EEFDD4ACBA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D8100D-A272-4517-AC7E-955EDEF64D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1fa031-9c21-454c-be2e-677980386c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48CE0C29-9B36-4AFE-82D0-1381BE417088}">
  <ds:schemaRefs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4a1fa031-9c21-454c-be2e-677980386c0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Spike Reply PRESENTATION WHITE 16.9</Template>
  <TotalTime>33674</TotalTime>
  <Words>969</Words>
  <Application>Microsoft Office PowerPoint</Application>
  <PresentationFormat>Presentazione su schermo (16:9)</PresentationFormat>
  <Paragraphs>183</Paragraphs>
  <Slides>9</Slides>
  <Notes>8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5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9</vt:i4>
      </vt:variant>
    </vt:vector>
  </HeadingPairs>
  <TitlesOfParts>
    <vt:vector size="24" baseType="lpstr">
      <vt:lpstr>Arial</vt:lpstr>
      <vt:lpstr>Arial Black</vt:lpstr>
      <vt:lpstr>Calibri</vt:lpstr>
      <vt:lpstr>EYInterstate</vt:lpstr>
      <vt:lpstr>EYInterstate Light</vt:lpstr>
      <vt:lpstr>Helvetica</vt:lpstr>
      <vt:lpstr>Ubuntu</vt:lpstr>
      <vt:lpstr>Wingdings</vt:lpstr>
      <vt:lpstr>Reply</vt:lpstr>
      <vt:lpstr>GERICO_Slide</vt:lpstr>
      <vt:lpstr>EY dark background</vt:lpstr>
      <vt:lpstr>1_EY dark background</vt:lpstr>
      <vt:lpstr>2_EY dark background</vt:lpstr>
      <vt:lpstr>think-cell Folie</vt:lpstr>
      <vt:lpstr>think-cell Slide</vt:lpstr>
      <vt:lpstr>2023   OSSERVATORIO AI FORMAZIONE GRUPPO INTERASSOCIATIVO KICK OFF MEETING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SPIKE REPLY</vt:lpstr>
    </vt:vector>
  </TitlesOfParts>
  <Manager/>
  <Company>Reply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 OF YOUR PRESENTATION</dc:title>
  <dc:subject/>
  <dc:creator>Bertelli Paolo</dc:creator>
  <cp:keywords>[Internal Use Only]</cp:keywords>
  <dc:description/>
  <cp:lastModifiedBy>Limentani Jessica</cp:lastModifiedBy>
  <cp:revision>1101</cp:revision>
  <dcterms:created xsi:type="dcterms:W3CDTF">2020-01-09T13:42:24Z</dcterms:created>
  <dcterms:modified xsi:type="dcterms:W3CDTF">2023-12-20T11:20:25Z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9cc8e3ae-c80a-4045-8319-950ffab9f4d1</vt:lpwstr>
  </property>
  <property fmtid="{D5CDD505-2E9C-101B-9397-08002B2CF9AE}" pid="3" name="bjSaver">
    <vt:lpwstr>P/XC1IPzQvkw5Pcl2lm0MkHXwmRp6IG0</vt:lpwstr>
  </property>
  <property fmtid="{D5CDD505-2E9C-101B-9397-08002B2CF9AE}" pid="4" name="bjDocumentLabelXML">
    <vt:lpwstr>&lt;?xml version="1.0" encoding="us-ascii"?&gt;&lt;sisl xmlns:xsi="http://www.w3.org/2001/XMLSchema-instance" xmlns:xsd="http://www.w3.org/2001/XMLSchema" sislVersion="0" policy="2b8f3f70-3e4d-4335-82fb-00a785401c80" origin="userSelected" xmlns="http://www.boldonj</vt:lpwstr>
  </property>
  <property fmtid="{D5CDD505-2E9C-101B-9397-08002B2CF9AE}" pid="5" name="bjDocumentLabelXML-0">
    <vt:lpwstr>ames.com/2008/01/sie/internal/label"&gt;&lt;element uid="4bd17448-d2d6-4b21-ad91-9953b60ee5b2" value="" /&gt;&lt;/sisl&gt;</vt:lpwstr>
  </property>
  <property fmtid="{D5CDD505-2E9C-101B-9397-08002B2CF9AE}" pid="6" name="bjDocumentSecurityLabel">
    <vt:lpwstr>Internal Use Only [Minor repercussions to the Company from unauthorised disclosure]</vt:lpwstr>
  </property>
  <property fmtid="{D5CDD505-2E9C-101B-9397-08002B2CF9AE}" pid="7" name="Classification">
    <vt:lpwstr>Internal Use Only - Pirelli Data Classification</vt:lpwstr>
  </property>
  <property fmtid="{D5CDD505-2E9C-101B-9397-08002B2CF9AE}" pid="8" name="_NewReviewCycle">
    <vt:lpwstr/>
  </property>
  <property fmtid="{D5CDD505-2E9C-101B-9397-08002B2CF9AE}" pid="9" name="ContentTypeId">
    <vt:lpwstr>0x010100AC2FF1D464303F4BBEC93EF9E2E4AC5C</vt:lpwstr>
  </property>
</Properties>
</file>